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3" r:id="rId2"/>
  </p:sldMasterIdLst>
  <p:notesMasterIdLst>
    <p:notesMasterId r:id="rId5"/>
  </p:notesMasterIdLst>
  <p:sldIdLst>
    <p:sldId id="272" r:id="rId3"/>
    <p:sldId id="273" r:id="rId4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B6"/>
    <a:srgbClr val="091C38"/>
    <a:srgbClr val="F7F7F7"/>
    <a:srgbClr val="FDE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6" autoAdjust="0"/>
    <p:restoredTop sz="97474" autoAdjust="0"/>
  </p:normalViewPr>
  <p:slideViewPr>
    <p:cSldViewPr snapToGrid="0" showGuides="1">
      <p:cViewPr varScale="1">
        <p:scale>
          <a:sx n="120" d="100"/>
          <a:sy n="120" d="100"/>
        </p:scale>
        <p:origin x="108" y="2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2F6BC-C3AC-471B-A838-B70FD4272352}" type="datetimeFigureOut">
              <a:rPr lang="fi-FI" smtClean="0"/>
              <a:t>11.10.2023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AD96A-2756-48D5-983B-63C214F5767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80908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oitus- ja lopet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64E3C18-FA14-4185-BE65-FDB45FD88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8302"/>
            <a:ext cx="9144000" cy="1900238"/>
          </a:xfrm>
        </p:spPr>
        <p:txBody>
          <a:bodyPr anchor="b"/>
          <a:lstStyle>
            <a:lvl1pPr algn="ctr">
              <a:lnSpc>
                <a:spcPct val="90000"/>
              </a:lnSpc>
              <a:defRPr sz="6000" spc="-300" baseline="0">
                <a:solidFill>
                  <a:schemeClr val="bg1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433C471F-8838-4C25-8EB0-AD6B71B38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6909"/>
            <a:ext cx="9144000" cy="983673"/>
          </a:xfr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  <p:sp>
        <p:nvSpPr>
          <p:cNvPr id="10" name="Tekstin paikkamerkki 9">
            <a:extLst>
              <a:ext uri="{FF2B5EF4-FFF2-40B4-BE49-F238E27FC236}">
                <a16:creationId xmlns:a16="http://schemas.microsoft.com/office/drawing/2014/main" id="{7B483A27-1C0B-4205-B2CB-D87E5C64F0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4000" y="5176262"/>
            <a:ext cx="9144000" cy="688830"/>
          </a:xfrm>
        </p:spPr>
        <p:txBody>
          <a:bodyPr/>
          <a:lstStyle>
            <a:lvl1pPr algn="ctr">
              <a:buNone/>
              <a:defRPr sz="1950" spc="-60" baseline="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fi-FI"/>
              <a:t>Muokkaa tekstin perustyylejä napsauttamalla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3CF7D9B9-0F78-4514-8D02-FF5BFE07E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92289" y="351501"/>
            <a:ext cx="951070" cy="486724"/>
          </a:xfrm>
          <a:prstGeom prst="rect">
            <a:avLst/>
          </a:prstGeom>
        </p:spPr>
      </p:pic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3CFA6C81-0121-4D4D-A75F-8464BBED24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D2D5F4-4871-4469-8343-ED7F6811B37D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9070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uva">
    <p:bg>
      <p:bgPr>
        <a:solidFill>
          <a:srgbClr val="091C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uvan paikkamerkki 2">
            <a:extLst>
              <a:ext uri="{FF2B5EF4-FFF2-40B4-BE49-F238E27FC236}">
                <a16:creationId xmlns:a16="http://schemas.microsoft.com/office/drawing/2014/main" id="{D23CD958-2103-4625-A068-CD99C6FC7B1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 sz="2000" b="1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10" name="Tekstin paikkamerkki 11">
            <a:extLst>
              <a:ext uri="{FF2B5EF4-FFF2-40B4-BE49-F238E27FC236}">
                <a16:creationId xmlns:a16="http://schemas.microsoft.com/office/drawing/2014/main" id="{21DDCA56-1AE5-4AD1-AB89-F6AE84886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93600" y="352800"/>
            <a:ext cx="950400" cy="486000"/>
          </a:xfr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algn="ctr">
              <a:buNone/>
              <a:defRPr sz="200"/>
            </a:lvl1pPr>
          </a:lstStyle>
          <a:p>
            <a:pPr lvl="0"/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9247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9D4FB9D-D480-450E-ABEE-85694599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797E4D7-4DF3-42F7-A8B1-E81360052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6868-773B-4B8E-BC24-C655EFE1EDBB}" type="datetime1">
              <a:rPr lang="fi-FI" smtClean="0"/>
              <a:t>11.10.2023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115DA5D9-220B-4CA2-AF56-616A41B79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90AACDB7-CE3E-4B32-A3E7-5CF3FA8C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D5F4-4871-4469-8343-ED7F6811B37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02220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puol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A7A06A4-1BF6-41E8-89FB-D111961A8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173" y="1540042"/>
            <a:ext cx="4824477" cy="4575267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D912EBAE-AC30-4E0F-AAAF-B30B5A41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EB66-16C4-472A-A647-84CE06C568F2}" type="datetime1">
              <a:rPr lang="fi-FI" smtClean="0"/>
              <a:t>11.10.2023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E8236571-27B9-4D2F-97EC-50A2CAD2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B4B7A9FE-A16E-475C-84D0-E353A4F6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D5F4-4871-4469-8343-ED7F6811B37D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1" name="Sisällön paikkamerkki 2">
            <a:extLst>
              <a:ext uri="{FF2B5EF4-FFF2-40B4-BE49-F238E27FC236}">
                <a16:creationId xmlns:a16="http://schemas.microsoft.com/office/drawing/2014/main" id="{7DDA8129-208E-49E9-A740-9C43AEEAF71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881247" y="1540042"/>
            <a:ext cx="4824477" cy="4575267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cxnSp>
        <p:nvCxnSpPr>
          <p:cNvPr id="10" name="Suora yhdysviiva 9">
            <a:extLst>
              <a:ext uri="{FF2B5EF4-FFF2-40B4-BE49-F238E27FC236}">
                <a16:creationId xmlns:a16="http://schemas.microsoft.com/office/drawing/2014/main" id="{0563E2E7-1BA7-4130-A672-9E267191D58E}"/>
              </a:ext>
            </a:extLst>
          </p:cNvPr>
          <p:cNvCxnSpPr/>
          <p:nvPr userDrawn="1"/>
        </p:nvCxnSpPr>
        <p:spPr>
          <a:xfrm>
            <a:off x="6091245" y="842963"/>
            <a:ext cx="0" cy="5195887"/>
          </a:xfrm>
          <a:prstGeom prst="line">
            <a:avLst/>
          </a:prstGeom>
          <a:ln w="12700">
            <a:solidFill>
              <a:srgbClr val="004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312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aksi puolta 2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E1A1614D-52CF-45AF-A901-12FA2C051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EC92C-174E-4179-8CE9-188C6F909342}" type="datetime1">
              <a:rPr lang="fi-FI" smtClean="0"/>
              <a:t>11.10.2023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62A2215A-8FD8-4FBF-887A-0CE9E0203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2899E54-642F-4A9A-8599-805DAF44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D5F4-4871-4469-8343-ED7F6811B37D}" type="slidenum">
              <a:rPr lang="fi-FI" smtClean="0"/>
              <a:t>‹#›</a:t>
            </a:fld>
            <a:endParaRPr lang="fi-FI"/>
          </a:p>
        </p:txBody>
      </p:sp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DD64F63E-AF67-4904-BBB8-20132117223D}"/>
              </a:ext>
            </a:extLst>
          </p:cNvPr>
          <p:cNvCxnSpPr/>
          <p:nvPr userDrawn="1"/>
        </p:nvCxnSpPr>
        <p:spPr>
          <a:xfrm>
            <a:off x="6091245" y="842963"/>
            <a:ext cx="0" cy="5195887"/>
          </a:xfrm>
          <a:prstGeom prst="line">
            <a:avLst/>
          </a:prstGeom>
          <a:ln w="12700">
            <a:solidFill>
              <a:srgbClr val="004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72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E1A1614D-52CF-45AF-A901-12FA2C051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A0C6-A111-4253-B206-D2860F52602B}" type="datetime1">
              <a:rPr lang="fi-FI" smtClean="0"/>
              <a:t>11.10.2023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62A2215A-8FD8-4FBF-887A-0CE9E0203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2899E54-642F-4A9A-8599-805DAF44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D5F4-4871-4469-8343-ED7F6811B37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57964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>
            <a:extLst>
              <a:ext uri="{FF2B5EF4-FFF2-40B4-BE49-F238E27FC236}">
                <a16:creationId xmlns:a16="http://schemas.microsoft.com/office/drawing/2014/main" id="{164FA8FB-C45D-45D2-AE31-CF915268B8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35" y="2180906"/>
            <a:ext cx="4461694" cy="22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79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va ja sisältö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CFD3BEA-465B-454D-B6CF-FE4E1830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260000"/>
            <a:ext cx="54000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212ABA7-012B-41C5-94C2-3568C56FA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" y="2556000"/>
            <a:ext cx="5400000" cy="3600000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28" name="Kuvan paikkamerkki 27">
            <a:extLst>
              <a:ext uri="{FF2B5EF4-FFF2-40B4-BE49-F238E27FC236}">
                <a16:creationId xmlns:a16="http://schemas.microsoft.com/office/drawing/2014/main" id="{7FA33265-4915-44C1-B179-A2A766426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1067" y="0"/>
            <a:ext cx="5151380" cy="6858000"/>
          </a:xfrm>
          <a:custGeom>
            <a:avLst/>
            <a:gdLst>
              <a:gd name="connsiteX0" fmla="*/ 2889416 w 5151380"/>
              <a:gd name="connsiteY0" fmla="*/ 0 h 6858000"/>
              <a:gd name="connsiteX1" fmla="*/ 5151380 w 5151380"/>
              <a:gd name="connsiteY1" fmla="*/ 0 h 6858000"/>
              <a:gd name="connsiteX2" fmla="*/ 5151380 w 5151380"/>
              <a:gd name="connsiteY2" fmla="*/ 6858000 h 6858000"/>
              <a:gd name="connsiteX3" fmla="*/ 1157354 w 5151380"/>
              <a:gd name="connsiteY3" fmla="*/ 6858000 h 6858000"/>
              <a:gd name="connsiteX4" fmla="*/ 1082977 w 5151380"/>
              <a:gd name="connsiteY4" fmla="*/ 6790793 h 6858000"/>
              <a:gd name="connsiteX5" fmla="*/ 673283 w 5151380"/>
              <a:gd name="connsiteY5" fmla="*/ 6252321 h 6858000"/>
              <a:gd name="connsiteX6" fmla="*/ 265932 w 5151380"/>
              <a:gd name="connsiteY6" fmla="*/ 5564108 h 6858000"/>
              <a:gd name="connsiteX7" fmla="*/ 5581 w 5151380"/>
              <a:gd name="connsiteY7" fmla="*/ 4303061 h 6858000"/>
              <a:gd name="connsiteX8" fmla="*/ 464558 w 5151380"/>
              <a:gd name="connsiteY8" fmla="*/ 3242611 h 6858000"/>
              <a:gd name="connsiteX9" fmla="*/ 1253801 w 5151380"/>
              <a:gd name="connsiteY9" fmla="*/ 2556811 h 6858000"/>
              <a:gd name="connsiteX10" fmla="*/ 1473515 w 5151380"/>
              <a:gd name="connsiteY10" fmla="*/ 2216171 h 6858000"/>
              <a:gd name="connsiteX11" fmla="*/ 1478533 w 5151380"/>
              <a:gd name="connsiteY11" fmla="*/ 2184883 h 6858000"/>
              <a:gd name="connsiteX12" fmla="*/ 1521707 w 5151380"/>
              <a:gd name="connsiteY12" fmla="*/ 2175939 h 6858000"/>
              <a:gd name="connsiteX13" fmla="*/ 1674107 w 5151380"/>
              <a:gd name="connsiteY13" fmla="*/ 2129520 h 6858000"/>
              <a:gd name="connsiteX14" fmla="*/ 1742432 w 5151380"/>
              <a:gd name="connsiteY14" fmla="*/ 2102216 h 6858000"/>
              <a:gd name="connsiteX15" fmla="*/ 2009132 w 5151380"/>
              <a:gd name="connsiteY15" fmla="*/ 1896031 h 6858000"/>
              <a:gd name="connsiteX16" fmla="*/ 2075363 w 5151380"/>
              <a:gd name="connsiteY16" fmla="*/ 1737281 h 6858000"/>
              <a:gd name="connsiteX17" fmla="*/ 2071235 w 5151380"/>
              <a:gd name="connsiteY17" fmla="*/ 1721596 h 6858000"/>
              <a:gd name="connsiteX18" fmla="*/ 2061964 w 5151380"/>
              <a:gd name="connsiteY18" fmla="*/ 1630791 h 6858000"/>
              <a:gd name="connsiteX19" fmla="*/ 2060631 w 5151380"/>
              <a:gd name="connsiteY19" fmla="*/ 1614535 h 6858000"/>
              <a:gd name="connsiteX20" fmla="*/ 2083872 w 5151380"/>
              <a:gd name="connsiteY20" fmla="*/ 1575356 h 6858000"/>
              <a:gd name="connsiteX21" fmla="*/ 2128322 w 5151380"/>
              <a:gd name="connsiteY21" fmla="*/ 1503029 h 6858000"/>
              <a:gd name="connsiteX22" fmla="*/ 2051614 w 5151380"/>
              <a:gd name="connsiteY22" fmla="*/ 1437243 h 6858000"/>
              <a:gd name="connsiteX23" fmla="*/ 1699252 w 5151380"/>
              <a:gd name="connsiteY23" fmla="*/ 1468993 h 6858000"/>
              <a:gd name="connsiteX24" fmla="*/ 1628640 w 5151380"/>
              <a:gd name="connsiteY24" fmla="*/ 1455087 h 6858000"/>
              <a:gd name="connsiteX25" fmla="*/ 1569968 w 5151380"/>
              <a:gd name="connsiteY25" fmla="*/ 1414667 h 6858000"/>
              <a:gd name="connsiteX26" fmla="*/ 1578526 w 5151380"/>
              <a:gd name="connsiteY26" fmla="*/ 1357963 h 6858000"/>
              <a:gd name="connsiteX27" fmla="*/ 1637022 w 5151380"/>
              <a:gd name="connsiteY27" fmla="*/ 1122029 h 6858000"/>
              <a:gd name="connsiteX28" fmla="*/ 1694931 w 5151380"/>
              <a:gd name="connsiteY28" fmla="*/ 963636 h 6858000"/>
              <a:gd name="connsiteX29" fmla="*/ 1700309 w 5151380"/>
              <a:gd name="connsiteY29" fmla="*/ 952398 h 6858000"/>
              <a:gd name="connsiteX30" fmla="*/ 1731018 w 5151380"/>
              <a:gd name="connsiteY30" fmla="*/ 931822 h 6858000"/>
              <a:gd name="connsiteX31" fmla="*/ 1774056 w 5151380"/>
              <a:gd name="connsiteY31" fmla="*/ 855900 h 6858000"/>
              <a:gd name="connsiteX32" fmla="*/ 1836222 w 5151380"/>
              <a:gd name="connsiteY32" fmla="*/ 783701 h 6858000"/>
              <a:gd name="connsiteX33" fmla="*/ 1887022 w 5151380"/>
              <a:gd name="connsiteY33" fmla="*/ 730297 h 6858000"/>
              <a:gd name="connsiteX34" fmla="*/ 1886467 w 5151380"/>
              <a:gd name="connsiteY34" fmla="*/ 669472 h 6858000"/>
              <a:gd name="connsiteX35" fmla="*/ 1888263 w 5151380"/>
              <a:gd name="connsiteY35" fmla="*/ 624210 h 6858000"/>
              <a:gd name="connsiteX36" fmla="*/ 1941076 w 5151380"/>
              <a:gd name="connsiteY36" fmla="*/ 552204 h 6858000"/>
              <a:gd name="connsiteX37" fmla="*/ 2158928 w 5151380"/>
              <a:gd name="connsiteY37" fmla="*/ 322027 h 6858000"/>
              <a:gd name="connsiteX38" fmla="*/ 2169464 w 5151380"/>
              <a:gd name="connsiteY38" fmla="*/ 313076 h 6858000"/>
              <a:gd name="connsiteX39" fmla="*/ 2176447 w 5151380"/>
              <a:gd name="connsiteY39" fmla="*/ 327764 h 6858000"/>
              <a:gd name="connsiteX40" fmla="*/ 2226239 w 5151380"/>
              <a:gd name="connsiteY40" fmla="*/ 312405 h 6858000"/>
              <a:gd name="connsiteX41" fmla="*/ 2266752 w 5151380"/>
              <a:gd name="connsiteY41" fmla="*/ 290497 h 6858000"/>
              <a:gd name="connsiteX42" fmla="*/ 2282182 w 5151380"/>
              <a:gd name="connsiteY42" fmla="*/ 292846 h 6858000"/>
              <a:gd name="connsiteX43" fmla="*/ 2290247 w 5151380"/>
              <a:gd name="connsiteY43" fmla="*/ 338884 h 6858000"/>
              <a:gd name="connsiteX44" fmla="*/ 2290565 w 5151380"/>
              <a:gd name="connsiteY44" fmla="*/ 339392 h 6858000"/>
              <a:gd name="connsiteX45" fmla="*/ 2354763 w 5151380"/>
              <a:gd name="connsiteY45" fmla="*/ 300911 h 6858000"/>
              <a:gd name="connsiteX46" fmla="*/ 2568568 w 5151380"/>
              <a:gd name="connsiteY46" fmla="*/ 192009 h 6858000"/>
              <a:gd name="connsiteX47" fmla="*/ 2701918 w 5151380"/>
              <a:gd name="connsiteY47" fmla="*/ 163052 h 6858000"/>
              <a:gd name="connsiteX48" fmla="*/ 2818885 w 5151380"/>
              <a:gd name="connsiteY48" fmla="*/ 76121 h 6858000"/>
              <a:gd name="connsiteX49" fmla="*/ 2876955 w 5151380"/>
              <a:gd name="connsiteY49" fmla="*/ 698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151380" h="6858000">
                <a:moveTo>
                  <a:pt x="2889416" y="0"/>
                </a:moveTo>
                <a:lnTo>
                  <a:pt x="5151380" y="0"/>
                </a:lnTo>
                <a:lnTo>
                  <a:pt x="5151380" y="6858000"/>
                </a:lnTo>
                <a:lnTo>
                  <a:pt x="1157354" y="6858000"/>
                </a:lnTo>
                <a:lnTo>
                  <a:pt x="1082977" y="6790793"/>
                </a:lnTo>
                <a:cubicBezTo>
                  <a:pt x="926452" y="6635533"/>
                  <a:pt x="789751" y="6456514"/>
                  <a:pt x="673283" y="6252321"/>
                </a:cubicBezTo>
                <a:cubicBezTo>
                  <a:pt x="541394" y="6020991"/>
                  <a:pt x="387533" y="5804202"/>
                  <a:pt x="265932" y="5564108"/>
                </a:cubicBezTo>
                <a:cubicBezTo>
                  <a:pt x="58033" y="5154470"/>
                  <a:pt x="45523" y="4733465"/>
                  <a:pt x="5581" y="4303061"/>
                </a:cubicBezTo>
                <a:cubicBezTo>
                  <a:pt x="-36901" y="3845354"/>
                  <a:pt x="167696" y="3526647"/>
                  <a:pt x="464558" y="3242611"/>
                </a:cubicBezTo>
                <a:cubicBezTo>
                  <a:pt x="716145" y="3001311"/>
                  <a:pt x="960748" y="2751439"/>
                  <a:pt x="1253801" y="2556811"/>
                </a:cubicBezTo>
                <a:cubicBezTo>
                  <a:pt x="1381768" y="2471848"/>
                  <a:pt x="1442514" y="2351809"/>
                  <a:pt x="1473515" y="2216171"/>
                </a:cubicBezTo>
                <a:lnTo>
                  <a:pt x="1478533" y="2184883"/>
                </a:lnTo>
                <a:lnTo>
                  <a:pt x="1521707" y="2175939"/>
                </a:lnTo>
                <a:cubicBezTo>
                  <a:pt x="1569332" y="2151479"/>
                  <a:pt x="1620957" y="2135756"/>
                  <a:pt x="1674107" y="2129520"/>
                </a:cubicBezTo>
                <a:cubicBezTo>
                  <a:pt x="1699125" y="2127463"/>
                  <a:pt x="1722874" y="2117951"/>
                  <a:pt x="1742432" y="2102216"/>
                </a:cubicBezTo>
                <a:cubicBezTo>
                  <a:pt x="1827078" y="2028111"/>
                  <a:pt x="1922709" y="1967976"/>
                  <a:pt x="2009132" y="1896031"/>
                </a:cubicBezTo>
                <a:cubicBezTo>
                  <a:pt x="2062663" y="1851581"/>
                  <a:pt x="2065457" y="1794431"/>
                  <a:pt x="2075363" y="1737281"/>
                </a:cubicBezTo>
                <a:cubicBezTo>
                  <a:pt x="2076188" y="1731712"/>
                  <a:pt x="2074664" y="1726048"/>
                  <a:pt x="2071235" y="1721596"/>
                </a:cubicBezTo>
                <a:cubicBezTo>
                  <a:pt x="2047042" y="1693974"/>
                  <a:pt x="2043931" y="1664192"/>
                  <a:pt x="2061964" y="1630791"/>
                </a:cubicBezTo>
                <a:cubicBezTo>
                  <a:pt x="2063488" y="1625388"/>
                  <a:pt x="2063044" y="1619616"/>
                  <a:pt x="2060631" y="1614535"/>
                </a:cubicBezTo>
                <a:cubicBezTo>
                  <a:pt x="2053519" y="1593263"/>
                  <a:pt x="2068632" y="1579801"/>
                  <a:pt x="2083872" y="1575356"/>
                </a:cubicBezTo>
                <a:cubicBezTo>
                  <a:pt x="2124068" y="1563481"/>
                  <a:pt x="2127814" y="1537383"/>
                  <a:pt x="2128322" y="1503029"/>
                </a:cubicBezTo>
                <a:cubicBezTo>
                  <a:pt x="2129274" y="1442387"/>
                  <a:pt x="2116067" y="1427337"/>
                  <a:pt x="2051614" y="1437243"/>
                </a:cubicBezTo>
                <a:cubicBezTo>
                  <a:pt x="1934202" y="1455468"/>
                  <a:pt x="1816664" y="1458389"/>
                  <a:pt x="1699252" y="1468993"/>
                </a:cubicBezTo>
                <a:cubicBezTo>
                  <a:pt x="1674805" y="1471997"/>
                  <a:pt x="1650103" y="1467127"/>
                  <a:pt x="1628640" y="1455087"/>
                </a:cubicBezTo>
                <a:lnTo>
                  <a:pt x="1569968" y="1414667"/>
                </a:lnTo>
                <a:lnTo>
                  <a:pt x="1578526" y="1357963"/>
                </a:lnTo>
                <a:cubicBezTo>
                  <a:pt x="1593680" y="1278890"/>
                  <a:pt x="1612591" y="1200198"/>
                  <a:pt x="1637022" y="1122029"/>
                </a:cubicBezTo>
                <a:cubicBezTo>
                  <a:pt x="1654167" y="1067260"/>
                  <a:pt x="1673507" y="1014513"/>
                  <a:pt x="1694931" y="963636"/>
                </a:cubicBezTo>
                <a:lnTo>
                  <a:pt x="1700309" y="952398"/>
                </a:lnTo>
                <a:lnTo>
                  <a:pt x="1731018" y="931822"/>
                </a:lnTo>
                <a:cubicBezTo>
                  <a:pt x="1752513" y="914082"/>
                  <a:pt x="1768976" y="891143"/>
                  <a:pt x="1774056" y="855900"/>
                </a:cubicBezTo>
                <a:cubicBezTo>
                  <a:pt x="1778120" y="827579"/>
                  <a:pt x="1794820" y="791638"/>
                  <a:pt x="1836222" y="783701"/>
                </a:cubicBezTo>
                <a:cubicBezTo>
                  <a:pt x="1860860" y="779002"/>
                  <a:pt x="1890769" y="750935"/>
                  <a:pt x="1887022" y="730297"/>
                </a:cubicBezTo>
                <a:cubicBezTo>
                  <a:pt x="1883276" y="709914"/>
                  <a:pt x="1884625" y="689657"/>
                  <a:pt x="1886467" y="669472"/>
                </a:cubicBezTo>
                <a:lnTo>
                  <a:pt x="1888263" y="624210"/>
                </a:lnTo>
                <a:lnTo>
                  <a:pt x="1941076" y="552204"/>
                </a:lnTo>
                <a:cubicBezTo>
                  <a:pt x="2006966" y="470198"/>
                  <a:pt x="2079876" y="393873"/>
                  <a:pt x="2158928" y="322027"/>
                </a:cubicBezTo>
                <a:lnTo>
                  <a:pt x="2169464" y="313076"/>
                </a:lnTo>
                <a:lnTo>
                  <a:pt x="2176447" y="327764"/>
                </a:lnTo>
                <a:cubicBezTo>
                  <a:pt x="2184647" y="332788"/>
                  <a:pt x="2199728" y="326724"/>
                  <a:pt x="2226239" y="312405"/>
                </a:cubicBezTo>
                <a:cubicBezTo>
                  <a:pt x="2239765" y="305039"/>
                  <a:pt x="2253100" y="297418"/>
                  <a:pt x="2266752" y="290497"/>
                </a:cubicBezTo>
                <a:cubicBezTo>
                  <a:pt x="2271706" y="287033"/>
                  <a:pt x="2278500" y="288067"/>
                  <a:pt x="2282182" y="292846"/>
                </a:cubicBezTo>
                <a:cubicBezTo>
                  <a:pt x="2289232" y="305610"/>
                  <a:pt x="2273547" y="321802"/>
                  <a:pt x="2290247" y="338884"/>
                </a:cubicBezTo>
                <a:lnTo>
                  <a:pt x="2290565" y="339392"/>
                </a:lnTo>
                <a:cubicBezTo>
                  <a:pt x="2315076" y="330629"/>
                  <a:pt x="2334634" y="315325"/>
                  <a:pt x="2354763" y="300911"/>
                </a:cubicBezTo>
                <a:cubicBezTo>
                  <a:pt x="2420169" y="254125"/>
                  <a:pt x="2492241" y="217415"/>
                  <a:pt x="2568568" y="192009"/>
                </a:cubicBezTo>
                <a:cubicBezTo>
                  <a:pt x="2611938" y="178028"/>
                  <a:pt x="2656643" y="168329"/>
                  <a:pt x="2701918" y="163052"/>
                </a:cubicBezTo>
                <a:cubicBezTo>
                  <a:pt x="2759322" y="155750"/>
                  <a:pt x="2792278" y="122603"/>
                  <a:pt x="2818885" y="76121"/>
                </a:cubicBezTo>
                <a:cubicBezTo>
                  <a:pt x="2834633" y="48499"/>
                  <a:pt x="2853540" y="24686"/>
                  <a:pt x="2876955" y="698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i-FI"/>
              <a:t>Lisää kuva napsauttamalla kuvaketta</a:t>
            </a:r>
          </a:p>
        </p:txBody>
      </p:sp>
      <p:grpSp>
        <p:nvGrpSpPr>
          <p:cNvPr id="29" name="Kuva 10">
            <a:extLst>
              <a:ext uri="{FF2B5EF4-FFF2-40B4-BE49-F238E27FC236}">
                <a16:creationId xmlns:a16="http://schemas.microsoft.com/office/drawing/2014/main" id="{C7B03C6B-565E-48C9-A69B-8E560559D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38395" y="-1727706"/>
            <a:ext cx="5139726" cy="3954399"/>
            <a:chOff x="5367129" y="-2968775"/>
            <a:chExt cx="5139726" cy="3954399"/>
          </a:xfrm>
          <a:solidFill>
            <a:srgbClr val="FDEF6A"/>
          </a:solidFill>
        </p:grpSpPr>
        <p:sp>
          <p:nvSpPr>
            <p:cNvPr id="30" name="Vapaamuotoinen: Muoto 29">
              <a:extLst>
                <a:ext uri="{FF2B5EF4-FFF2-40B4-BE49-F238E27FC236}">
                  <a16:creationId xmlns:a16="http://schemas.microsoft.com/office/drawing/2014/main" id="{0A35F9B5-1F83-447C-9301-B53C896462F6}"/>
                </a:ext>
              </a:extLst>
            </p:cNvPr>
            <p:cNvSpPr/>
            <p:nvPr/>
          </p:nvSpPr>
          <p:spPr>
            <a:xfrm>
              <a:off x="9148490" y="-2968775"/>
              <a:ext cx="1358365" cy="2066534"/>
            </a:xfrm>
            <a:custGeom>
              <a:avLst/>
              <a:gdLst>
                <a:gd name="connsiteX0" fmla="*/ 234110 w 1358365"/>
                <a:gd name="connsiteY0" fmla="*/ 2066027 h 2066534"/>
                <a:gd name="connsiteX1" fmla="*/ 226045 w 1358365"/>
                <a:gd name="connsiteY1" fmla="*/ 2019989 h 2066534"/>
                <a:gd name="connsiteX2" fmla="*/ 210615 w 1358365"/>
                <a:gd name="connsiteY2" fmla="*/ 2017640 h 2066534"/>
                <a:gd name="connsiteX3" fmla="*/ 170102 w 1358365"/>
                <a:gd name="connsiteY3" fmla="*/ 2039548 h 2066534"/>
                <a:gd name="connsiteX4" fmla="*/ 111809 w 1358365"/>
                <a:gd name="connsiteY4" fmla="*/ 2003734 h 2066534"/>
                <a:gd name="connsiteX5" fmla="*/ 114158 w 1358365"/>
                <a:gd name="connsiteY5" fmla="*/ 1964808 h 2066534"/>
                <a:gd name="connsiteX6" fmla="*/ 102094 w 1358365"/>
                <a:gd name="connsiteY6" fmla="*/ 1869558 h 2066534"/>
                <a:gd name="connsiteX7" fmla="*/ 113396 w 1358365"/>
                <a:gd name="connsiteY7" fmla="*/ 1756274 h 2066534"/>
                <a:gd name="connsiteX8" fmla="*/ 162292 w 1358365"/>
                <a:gd name="connsiteY8" fmla="*/ 1641974 h 2066534"/>
                <a:gd name="connsiteX9" fmla="*/ 172452 w 1358365"/>
                <a:gd name="connsiteY9" fmla="*/ 1491352 h 2066534"/>
                <a:gd name="connsiteX10" fmla="*/ 58152 w 1358365"/>
                <a:gd name="connsiteY10" fmla="*/ 1193982 h 2066534"/>
                <a:gd name="connsiteX11" fmla="*/ 4050 w 1358365"/>
                <a:gd name="connsiteY11" fmla="*/ 855082 h 2066534"/>
                <a:gd name="connsiteX12" fmla="*/ 55675 w 1358365"/>
                <a:gd name="connsiteY12" fmla="*/ 535740 h 2066534"/>
                <a:gd name="connsiteX13" fmla="*/ 96125 w 1358365"/>
                <a:gd name="connsiteY13" fmla="*/ 455921 h 2066534"/>
                <a:gd name="connsiteX14" fmla="*/ 221410 w 1358365"/>
                <a:gd name="connsiteY14" fmla="*/ 308029 h 2066534"/>
                <a:gd name="connsiteX15" fmla="*/ 390828 w 1358365"/>
                <a:gd name="connsiteY15" fmla="*/ 180585 h 2066534"/>
                <a:gd name="connsiteX16" fmla="*/ 528877 w 1358365"/>
                <a:gd name="connsiteY16" fmla="*/ 97717 h 2066534"/>
                <a:gd name="connsiteX17" fmla="*/ 677975 w 1358365"/>
                <a:gd name="connsiteY17" fmla="*/ 38091 h 2066534"/>
                <a:gd name="connsiteX18" fmla="*/ 1039925 w 1358365"/>
                <a:gd name="connsiteY18" fmla="*/ 24883 h 2066534"/>
                <a:gd name="connsiteX19" fmla="*/ 1196516 w 1358365"/>
                <a:gd name="connsiteY19" fmla="*/ 140897 h 2066534"/>
                <a:gd name="connsiteX20" fmla="*/ 1278114 w 1358365"/>
                <a:gd name="connsiteY20" fmla="*/ 417503 h 2066534"/>
                <a:gd name="connsiteX21" fmla="*/ 1240014 w 1358365"/>
                <a:gd name="connsiteY21" fmla="*/ 630673 h 2066534"/>
                <a:gd name="connsiteX22" fmla="*/ 1211375 w 1358365"/>
                <a:gd name="connsiteY22" fmla="*/ 738623 h 2066534"/>
                <a:gd name="connsiteX23" fmla="*/ 1226108 w 1358365"/>
                <a:gd name="connsiteY23" fmla="*/ 795011 h 2066534"/>
                <a:gd name="connsiteX24" fmla="*/ 1301164 w 1358365"/>
                <a:gd name="connsiteY24" fmla="*/ 910073 h 2066534"/>
                <a:gd name="connsiteX25" fmla="*/ 1316087 w 1358365"/>
                <a:gd name="connsiteY25" fmla="*/ 1275134 h 2066534"/>
                <a:gd name="connsiteX26" fmla="*/ 1283003 w 1358365"/>
                <a:gd name="connsiteY26" fmla="*/ 1358700 h 2066534"/>
                <a:gd name="connsiteX27" fmla="*/ 1193278 w 1358365"/>
                <a:gd name="connsiteY27" fmla="*/ 1509323 h 2066534"/>
                <a:gd name="connsiteX28" fmla="*/ 1102283 w 1358365"/>
                <a:gd name="connsiteY28" fmla="*/ 1609145 h 2066534"/>
                <a:gd name="connsiteX29" fmla="*/ 975790 w 1358365"/>
                <a:gd name="connsiteY29" fmla="*/ 1684265 h 2066534"/>
                <a:gd name="connsiteX30" fmla="*/ 905940 w 1358365"/>
                <a:gd name="connsiteY30" fmla="*/ 1701664 h 2066534"/>
                <a:gd name="connsiteX31" fmla="*/ 762748 w 1358365"/>
                <a:gd name="connsiteY31" fmla="*/ 1803264 h 2066534"/>
                <a:gd name="connsiteX32" fmla="*/ 645781 w 1358365"/>
                <a:gd name="connsiteY32" fmla="*/ 1890195 h 2066534"/>
                <a:gd name="connsiteX33" fmla="*/ 512431 w 1358365"/>
                <a:gd name="connsiteY33" fmla="*/ 1919152 h 2066534"/>
                <a:gd name="connsiteX34" fmla="*/ 298626 w 1358365"/>
                <a:gd name="connsiteY34" fmla="*/ 2028054 h 2066534"/>
                <a:gd name="connsiteX35" fmla="*/ 234428 w 1358365"/>
                <a:gd name="connsiteY35" fmla="*/ 2066535 h 206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8365" h="2066534">
                  <a:moveTo>
                    <a:pt x="234110" y="2066027"/>
                  </a:moveTo>
                  <a:cubicBezTo>
                    <a:pt x="217410" y="2048945"/>
                    <a:pt x="233095" y="2032753"/>
                    <a:pt x="226045" y="2019989"/>
                  </a:cubicBezTo>
                  <a:cubicBezTo>
                    <a:pt x="222363" y="2015210"/>
                    <a:pt x="215569" y="2014176"/>
                    <a:pt x="210615" y="2017640"/>
                  </a:cubicBezTo>
                  <a:cubicBezTo>
                    <a:pt x="196963" y="2024561"/>
                    <a:pt x="183628" y="2032182"/>
                    <a:pt x="170102" y="2039548"/>
                  </a:cubicBezTo>
                  <a:cubicBezTo>
                    <a:pt x="117080" y="2068186"/>
                    <a:pt x="109777" y="2063804"/>
                    <a:pt x="111809" y="2003734"/>
                  </a:cubicBezTo>
                  <a:cubicBezTo>
                    <a:pt x="112254" y="1991034"/>
                    <a:pt x="112825" y="1977762"/>
                    <a:pt x="114158" y="1964808"/>
                  </a:cubicBezTo>
                  <a:cubicBezTo>
                    <a:pt x="117588" y="1931979"/>
                    <a:pt x="121017" y="1901308"/>
                    <a:pt x="102094" y="1869558"/>
                  </a:cubicBezTo>
                  <a:cubicBezTo>
                    <a:pt x="81266" y="1834316"/>
                    <a:pt x="101458" y="1793358"/>
                    <a:pt x="113396" y="1756274"/>
                  </a:cubicBezTo>
                  <a:cubicBezTo>
                    <a:pt x="126287" y="1716808"/>
                    <a:pt x="142671" y="1678560"/>
                    <a:pt x="162292" y="1641974"/>
                  </a:cubicBezTo>
                  <a:cubicBezTo>
                    <a:pt x="187883" y="1595768"/>
                    <a:pt x="191629" y="1540576"/>
                    <a:pt x="172452" y="1491352"/>
                  </a:cubicBezTo>
                  <a:cubicBezTo>
                    <a:pt x="136257" y="1391276"/>
                    <a:pt x="103682" y="1289676"/>
                    <a:pt x="58152" y="1193982"/>
                  </a:cubicBezTo>
                  <a:cubicBezTo>
                    <a:pt x="6208" y="1085714"/>
                    <a:pt x="-8079" y="972747"/>
                    <a:pt x="4050" y="855082"/>
                  </a:cubicBezTo>
                  <a:cubicBezTo>
                    <a:pt x="15035" y="748148"/>
                    <a:pt x="25005" y="640706"/>
                    <a:pt x="55675" y="535740"/>
                  </a:cubicBezTo>
                  <a:cubicBezTo>
                    <a:pt x="63994" y="506816"/>
                    <a:pt x="77710" y="479733"/>
                    <a:pt x="96125" y="455921"/>
                  </a:cubicBezTo>
                  <a:cubicBezTo>
                    <a:pt x="135495" y="404549"/>
                    <a:pt x="170229" y="349558"/>
                    <a:pt x="221410" y="308029"/>
                  </a:cubicBezTo>
                  <a:cubicBezTo>
                    <a:pt x="276211" y="263579"/>
                    <a:pt x="327963" y="215065"/>
                    <a:pt x="390828" y="180585"/>
                  </a:cubicBezTo>
                  <a:cubicBezTo>
                    <a:pt x="438263" y="155426"/>
                    <a:pt x="484364" y="127766"/>
                    <a:pt x="528877" y="97717"/>
                  </a:cubicBezTo>
                  <a:cubicBezTo>
                    <a:pt x="573327" y="66475"/>
                    <a:pt x="628064" y="57585"/>
                    <a:pt x="677975" y="38091"/>
                  </a:cubicBezTo>
                  <a:cubicBezTo>
                    <a:pt x="798625" y="-9026"/>
                    <a:pt x="918640" y="-11249"/>
                    <a:pt x="1039925" y="24883"/>
                  </a:cubicBezTo>
                  <a:cubicBezTo>
                    <a:pt x="1107997" y="45203"/>
                    <a:pt x="1159813" y="83620"/>
                    <a:pt x="1196516" y="140897"/>
                  </a:cubicBezTo>
                  <a:cubicBezTo>
                    <a:pt x="1249602" y="223416"/>
                    <a:pt x="1277860" y="319402"/>
                    <a:pt x="1278114" y="417503"/>
                  </a:cubicBezTo>
                  <a:cubicBezTo>
                    <a:pt x="1278622" y="489385"/>
                    <a:pt x="1258620" y="560760"/>
                    <a:pt x="1240014" y="630673"/>
                  </a:cubicBezTo>
                  <a:cubicBezTo>
                    <a:pt x="1230552" y="666424"/>
                    <a:pt x="1225917" y="703571"/>
                    <a:pt x="1211375" y="738623"/>
                  </a:cubicBezTo>
                  <a:cubicBezTo>
                    <a:pt x="1202232" y="760530"/>
                    <a:pt x="1215439" y="778120"/>
                    <a:pt x="1226108" y="795011"/>
                  </a:cubicBezTo>
                  <a:cubicBezTo>
                    <a:pt x="1250619" y="833682"/>
                    <a:pt x="1276908" y="871211"/>
                    <a:pt x="1301164" y="910073"/>
                  </a:cubicBezTo>
                  <a:cubicBezTo>
                    <a:pt x="1374634" y="1026341"/>
                    <a:pt x="1374824" y="1148706"/>
                    <a:pt x="1316087" y="1275134"/>
                  </a:cubicBezTo>
                  <a:cubicBezTo>
                    <a:pt x="1303387" y="1302376"/>
                    <a:pt x="1294497" y="1331014"/>
                    <a:pt x="1283003" y="1358700"/>
                  </a:cubicBezTo>
                  <a:cubicBezTo>
                    <a:pt x="1260271" y="1413374"/>
                    <a:pt x="1218996" y="1456745"/>
                    <a:pt x="1193278" y="1509323"/>
                  </a:cubicBezTo>
                  <a:cubicBezTo>
                    <a:pt x="1173275" y="1550026"/>
                    <a:pt x="1127174" y="1570600"/>
                    <a:pt x="1102283" y="1609145"/>
                  </a:cubicBezTo>
                  <a:cubicBezTo>
                    <a:pt x="1073136" y="1654293"/>
                    <a:pt x="1031480" y="1678106"/>
                    <a:pt x="975790" y="1684265"/>
                  </a:cubicBezTo>
                  <a:cubicBezTo>
                    <a:pt x="953565" y="1686678"/>
                    <a:pt x="930133" y="1699315"/>
                    <a:pt x="905940" y="1701664"/>
                  </a:cubicBezTo>
                  <a:cubicBezTo>
                    <a:pt x="838376" y="1708014"/>
                    <a:pt x="794244" y="1748019"/>
                    <a:pt x="762748" y="1803264"/>
                  </a:cubicBezTo>
                  <a:cubicBezTo>
                    <a:pt x="736141" y="1849746"/>
                    <a:pt x="703185" y="1882893"/>
                    <a:pt x="645781" y="1890195"/>
                  </a:cubicBezTo>
                  <a:cubicBezTo>
                    <a:pt x="600506" y="1895472"/>
                    <a:pt x="555801" y="1905171"/>
                    <a:pt x="512431" y="1919152"/>
                  </a:cubicBezTo>
                  <a:cubicBezTo>
                    <a:pt x="436104" y="1944558"/>
                    <a:pt x="364032" y="1981268"/>
                    <a:pt x="298626" y="2028054"/>
                  </a:cubicBezTo>
                  <a:cubicBezTo>
                    <a:pt x="278497" y="2042468"/>
                    <a:pt x="258939" y="2057772"/>
                    <a:pt x="234428" y="2066535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31" name="Vapaamuotoinen: Muoto 30">
              <a:extLst>
                <a:ext uri="{FF2B5EF4-FFF2-40B4-BE49-F238E27FC236}">
                  <a16:creationId xmlns:a16="http://schemas.microsoft.com/office/drawing/2014/main" id="{98EF4D26-C284-4FB9-A820-6D132BA61080}"/>
                </a:ext>
              </a:extLst>
            </p:cNvPr>
            <p:cNvSpPr/>
            <p:nvPr/>
          </p:nvSpPr>
          <p:spPr>
            <a:xfrm>
              <a:off x="5367129" y="-779997"/>
              <a:ext cx="1945711" cy="1543431"/>
            </a:xfrm>
            <a:custGeom>
              <a:avLst/>
              <a:gdLst>
                <a:gd name="connsiteX0" fmla="*/ 1945711 w 1945711"/>
                <a:gd name="connsiteY0" fmla="*/ 1079938 h 1543431"/>
                <a:gd name="connsiteX1" fmla="*/ 1829696 w 1945711"/>
                <a:gd name="connsiteY1" fmla="*/ 1143946 h 1543431"/>
                <a:gd name="connsiteX2" fmla="*/ 1768355 w 1945711"/>
                <a:gd name="connsiteY2" fmla="*/ 1216146 h 1543431"/>
                <a:gd name="connsiteX3" fmla="*/ 1692155 w 1945711"/>
                <a:gd name="connsiteY3" fmla="*/ 1346067 h 1543431"/>
                <a:gd name="connsiteX4" fmla="*/ 1635005 w 1945711"/>
                <a:gd name="connsiteY4" fmla="*/ 1460811 h 1543431"/>
                <a:gd name="connsiteX5" fmla="*/ 1560329 w 1945711"/>
                <a:gd name="connsiteY5" fmla="*/ 1498467 h 1543431"/>
                <a:gd name="connsiteX6" fmla="*/ 1508767 w 1945711"/>
                <a:gd name="connsiteY6" fmla="*/ 1519295 h 1543431"/>
                <a:gd name="connsiteX7" fmla="*/ 1474795 w 1945711"/>
                <a:gd name="connsiteY7" fmla="*/ 1535360 h 1543431"/>
                <a:gd name="connsiteX8" fmla="*/ 1191839 w 1945711"/>
                <a:gd name="connsiteY8" fmla="*/ 1539678 h 1543431"/>
                <a:gd name="connsiteX9" fmla="*/ 876371 w 1945711"/>
                <a:gd name="connsiteY9" fmla="*/ 1468939 h 1543431"/>
                <a:gd name="connsiteX10" fmla="*/ 728289 w 1945711"/>
                <a:gd name="connsiteY10" fmla="*/ 1303204 h 1543431"/>
                <a:gd name="connsiteX11" fmla="*/ 588589 w 1945711"/>
                <a:gd name="connsiteY11" fmla="*/ 1203001 h 1543431"/>
                <a:gd name="connsiteX12" fmla="*/ 452635 w 1945711"/>
                <a:gd name="connsiteY12" fmla="*/ 1200017 h 1543431"/>
                <a:gd name="connsiteX13" fmla="*/ 90685 w 1945711"/>
                <a:gd name="connsiteY13" fmla="*/ 946461 h 1543431"/>
                <a:gd name="connsiteX14" fmla="*/ 43695 w 1945711"/>
                <a:gd name="connsiteY14" fmla="*/ 874135 h 1543431"/>
                <a:gd name="connsiteX15" fmla="*/ 17279 w 1945711"/>
                <a:gd name="connsiteY15" fmla="*/ 810190 h 1543431"/>
                <a:gd name="connsiteX16" fmla="*/ 6484 w 1945711"/>
                <a:gd name="connsiteY16" fmla="*/ 568192 h 1543431"/>
                <a:gd name="connsiteX17" fmla="*/ 108084 w 1945711"/>
                <a:gd name="connsiteY17" fmla="*/ 373183 h 1543431"/>
                <a:gd name="connsiteX18" fmla="*/ 137612 w 1945711"/>
                <a:gd name="connsiteY18" fmla="*/ 332099 h 1543431"/>
                <a:gd name="connsiteX19" fmla="*/ 274772 w 1945711"/>
                <a:gd name="connsiteY19" fmla="*/ 157664 h 1543431"/>
                <a:gd name="connsiteX20" fmla="*/ 511944 w 1945711"/>
                <a:gd name="connsiteY20" fmla="*/ 34347 h 1543431"/>
                <a:gd name="connsiteX21" fmla="*/ 894341 w 1945711"/>
                <a:gd name="connsiteY21" fmla="*/ 18155 h 1543431"/>
                <a:gd name="connsiteX22" fmla="*/ 1092969 w 1945711"/>
                <a:gd name="connsiteY22" fmla="*/ 183636 h 1543431"/>
                <a:gd name="connsiteX23" fmla="*/ 1128974 w 1945711"/>
                <a:gd name="connsiteY23" fmla="*/ 332289 h 1543431"/>
                <a:gd name="connsiteX24" fmla="*/ 1241115 w 1945711"/>
                <a:gd name="connsiteY24" fmla="*/ 410204 h 1543431"/>
                <a:gd name="connsiteX25" fmla="*/ 1382911 w 1945711"/>
                <a:gd name="connsiteY25" fmla="*/ 391852 h 1543431"/>
                <a:gd name="connsiteX26" fmla="*/ 1602748 w 1945711"/>
                <a:gd name="connsiteY26" fmla="*/ 493960 h 1543431"/>
                <a:gd name="connsiteX27" fmla="*/ 1635894 w 1945711"/>
                <a:gd name="connsiteY27" fmla="*/ 543998 h 1543431"/>
                <a:gd name="connsiteX28" fmla="*/ 1651071 w 1945711"/>
                <a:gd name="connsiteY28" fmla="*/ 583559 h 1543431"/>
                <a:gd name="connsiteX29" fmla="*/ 1663327 w 1945711"/>
                <a:gd name="connsiteY29" fmla="*/ 628009 h 1543431"/>
                <a:gd name="connsiteX30" fmla="*/ 1680789 w 1945711"/>
                <a:gd name="connsiteY30" fmla="*/ 779456 h 1543431"/>
                <a:gd name="connsiteX31" fmla="*/ 1687139 w 1945711"/>
                <a:gd name="connsiteY31" fmla="*/ 852481 h 1543431"/>
                <a:gd name="connsiteX32" fmla="*/ 1689933 w 1945711"/>
                <a:gd name="connsiteY32" fmla="*/ 857244 h 1543431"/>
                <a:gd name="connsiteX33" fmla="*/ 1945711 w 1945711"/>
                <a:gd name="connsiteY33" fmla="*/ 1079875 h 154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45711" h="1543431">
                  <a:moveTo>
                    <a:pt x="1945711" y="1079938"/>
                  </a:moveTo>
                  <a:cubicBezTo>
                    <a:pt x="1899229" y="1100639"/>
                    <a:pt x="1868876" y="1128135"/>
                    <a:pt x="1829696" y="1143946"/>
                  </a:cubicBezTo>
                  <a:cubicBezTo>
                    <a:pt x="1804995" y="1153916"/>
                    <a:pt x="1791596" y="1193222"/>
                    <a:pt x="1768355" y="1216146"/>
                  </a:cubicBezTo>
                  <a:cubicBezTo>
                    <a:pt x="1731144" y="1252912"/>
                    <a:pt x="1711840" y="1300601"/>
                    <a:pt x="1692155" y="1346067"/>
                  </a:cubicBezTo>
                  <a:cubicBezTo>
                    <a:pt x="1675265" y="1385373"/>
                    <a:pt x="1643133" y="1416806"/>
                    <a:pt x="1635005" y="1460811"/>
                  </a:cubicBezTo>
                  <a:cubicBezTo>
                    <a:pt x="1630306" y="1485195"/>
                    <a:pt x="1587127" y="1504499"/>
                    <a:pt x="1560329" y="1498467"/>
                  </a:cubicBezTo>
                  <a:cubicBezTo>
                    <a:pt x="1536327" y="1493133"/>
                    <a:pt x="1520388" y="1496816"/>
                    <a:pt x="1508767" y="1519295"/>
                  </a:cubicBezTo>
                  <a:cubicBezTo>
                    <a:pt x="1501846" y="1532693"/>
                    <a:pt x="1489082" y="1533963"/>
                    <a:pt x="1474795" y="1535360"/>
                  </a:cubicBezTo>
                  <a:cubicBezTo>
                    <a:pt x="1380752" y="1544409"/>
                    <a:pt x="1286137" y="1545851"/>
                    <a:pt x="1191839" y="1539678"/>
                  </a:cubicBezTo>
                  <a:cubicBezTo>
                    <a:pt x="1083381" y="1532947"/>
                    <a:pt x="971621" y="1531423"/>
                    <a:pt x="876371" y="1468939"/>
                  </a:cubicBezTo>
                  <a:cubicBezTo>
                    <a:pt x="811537" y="1426267"/>
                    <a:pt x="756546" y="1375213"/>
                    <a:pt x="728289" y="1303204"/>
                  </a:cubicBezTo>
                  <a:cubicBezTo>
                    <a:pt x="702889" y="1239196"/>
                    <a:pt x="664344" y="1203319"/>
                    <a:pt x="588589" y="1203001"/>
                  </a:cubicBezTo>
                  <a:cubicBezTo>
                    <a:pt x="543568" y="1203001"/>
                    <a:pt x="497974" y="1203001"/>
                    <a:pt x="452635" y="1200017"/>
                  </a:cubicBezTo>
                  <a:cubicBezTo>
                    <a:pt x="275216" y="1188904"/>
                    <a:pt x="161869" y="1096258"/>
                    <a:pt x="90685" y="946461"/>
                  </a:cubicBezTo>
                  <a:cubicBezTo>
                    <a:pt x="78303" y="920490"/>
                    <a:pt x="69603" y="893947"/>
                    <a:pt x="43695" y="874135"/>
                  </a:cubicBezTo>
                  <a:cubicBezTo>
                    <a:pt x="27185" y="861435"/>
                    <a:pt x="22868" y="833368"/>
                    <a:pt x="17279" y="810190"/>
                  </a:cubicBezTo>
                  <a:cubicBezTo>
                    <a:pt x="-1256" y="730885"/>
                    <a:pt x="-4920" y="648830"/>
                    <a:pt x="6484" y="568192"/>
                  </a:cubicBezTo>
                  <a:cubicBezTo>
                    <a:pt x="16263" y="495929"/>
                    <a:pt x="39250" y="421570"/>
                    <a:pt x="108084" y="373183"/>
                  </a:cubicBezTo>
                  <a:cubicBezTo>
                    <a:pt x="123324" y="362452"/>
                    <a:pt x="129420" y="346831"/>
                    <a:pt x="137612" y="332099"/>
                  </a:cubicBezTo>
                  <a:cubicBezTo>
                    <a:pt x="173807" y="267011"/>
                    <a:pt x="222003" y="210560"/>
                    <a:pt x="274772" y="157664"/>
                  </a:cubicBezTo>
                  <a:cubicBezTo>
                    <a:pt x="340558" y="91497"/>
                    <a:pt x="425076" y="57334"/>
                    <a:pt x="511944" y="34347"/>
                  </a:cubicBezTo>
                  <a:cubicBezTo>
                    <a:pt x="638309" y="1137"/>
                    <a:pt x="765944" y="-14865"/>
                    <a:pt x="894341" y="18155"/>
                  </a:cubicBezTo>
                  <a:cubicBezTo>
                    <a:pt x="989591" y="42666"/>
                    <a:pt x="1061283" y="94990"/>
                    <a:pt x="1092969" y="183636"/>
                  </a:cubicBezTo>
                  <a:cubicBezTo>
                    <a:pt x="1109733" y="230372"/>
                    <a:pt x="1118369" y="282251"/>
                    <a:pt x="1128974" y="332289"/>
                  </a:cubicBezTo>
                  <a:cubicBezTo>
                    <a:pt x="1141992" y="394710"/>
                    <a:pt x="1174249" y="417189"/>
                    <a:pt x="1241115" y="410204"/>
                  </a:cubicBezTo>
                  <a:cubicBezTo>
                    <a:pt x="1288486" y="405251"/>
                    <a:pt x="1335666" y="397885"/>
                    <a:pt x="1382911" y="391852"/>
                  </a:cubicBezTo>
                  <a:cubicBezTo>
                    <a:pt x="1480319" y="379152"/>
                    <a:pt x="1551058" y="418903"/>
                    <a:pt x="1602748" y="493960"/>
                  </a:cubicBezTo>
                  <a:cubicBezTo>
                    <a:pt x="1614051" y="510407"/>
                    <a:pt x="1620210" y="529901"/>
                    <a:pt x="1635894" y="543998"/>
                  </a:cubicBezTo>
                  <a:cubicBezTo>
                    <a:pt x="1647705" y="553479"/>
                    <a:pt x="1653548" y="568598"/>
                    <a:pt x="1651071" y="583559"/>
                  </a:cubicBezTo>
                  <a:cubicBezTo>
                    <a:pt x="1647896" y="600958"/>
                    <a:pt x="1661421" y="614737"/>
                    <a:pt x="1663327" y="628009"/>
                  </a:cubicBezTo>
                  <a:cubicBezTo>
                    <a:pt x="1670692" y="678301"/>
                    <a:pt x="1692028" y="728593"/>
                    <a:pt x="1680789" y="779456"/>
                  </a:cubicBezTo>
                  <a:cubicBezTo>
                    <a:pt x="1674439" y="807523"/>
                    <a:pt x="1673423" y="829431"/>
                    <a:pt x="1687139" y="852481"/>
                  </a:cubicBezTo>
                  <a:cubicBezTo>
                    <a:pt x="1688218" y="853980"/>
                    <a:pt x="1689171" y="855574"/>
                    <a:pt x="1689933" y="857244"/>
                  </a:cubicBezTo>
                  <a:cubicBezTo>
                    <a:pt x="1733177" y="971988"/>
                    <a:pt x="1826839" y="1033837"/>
                    <a:pt x="1945711" y="1079875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32" name="Vapaamuotoinen: Muoto 31">
              <a:extLst>
                <a:ext uri="{FF2B5EF4-FFF2-40B4-BE49-F238E27FC236}">
                  <a16:creationId xmlns:a16="http://schemas.microsoft.com/office/drawing/2014/main" id="{40F226AA-0ACA-4063-8E16-04D53A79F71B}"/>
                </a:ext>
              </a:extLst>
            </p:cNvPr>
            <p:cNvSpPr/>
            <p:nvPr/>
          </p:nvSpPr>
          <p:spPr>
            <a:xfrm>
              <a:off x="5512381" y="-2510569"/>
              <a:ext cx="1617056" cy="1674820"/>
            </a:xfrm>
            <a:custGeom>
              <a:avLst/>
              <a:gdLst>
                <a:gd name="connsiteX0" fmla="*/ 1475212 w 1617056"/>
                <a:gd name="connsiteY0" fmla="*/ 895287 h 1674820"/>
                <a:gd name="connsiteX1" fmla="*/ 1462512 w 1617056"/>
                <a:gd name="connsiteY1" fmla="*/ 906146 h 1674820"/>
                <a:gd name="connsiteX2" fmla="*/ 1377929 w 1617056"/>
                <a:gd name="connsiteY2" fmla="*/ 988315 h 1674820"/>
                <a:gd name="connsiteX3" fmla="*/ 1385486 w 1617056"/>
                <a:gd name="connsiteY3" fmla="*/ 1020954 h 1674820"/>
                <a:gd name="connsiteX4" fmla="*/ 1496801 w 1617056"/>
                <a:gd name="connsiteY4" fmla="*/ 1093471 h 1674820"/>
                <a:gd name="connsiteX5" fmla="*/ 1540299 w 1617056"/>
                <a:gd name="connsiteY5" fmla="*/ 1118236 h 1674820"/>
                <a:gd name="connsiteX6" fmla="*/ 1552999 w 1617056"/>
                <a:gd name="connsiteY6" fmla="*/ 1139254 h 1674820"/>
                <a:gd name="connsiteX7" fmla="*/ 1596877 w 1617056"/>
                <a:gd name="connsiteY7" fmla="*/ 1306704 h 1674820"/>
                <a:gd name="connsiteX8" fmla="*/ 1513312 w 1617056"/>
                <a:gd name="connsiteY8" fmla="*/ 1595756 h 1674820"/>
                <a:gd name="connsiteX9" fmla="*/ 1341862 w 1617056"/>
                <a:gd name="connsiteY9" fmla="*/ 1670114 h 1674820"/>
                <a:gd name="connsiteX10" fmla="*/ 1263122 w 1617056"/>
                <a:gd name="connsiteY10" fmla="*/ 1669606 h 1674820"/>
                <a:gd name="connsiteX11" fmla="*/ 1229721 w 1617056"/>
                <a:gd name="connsiteY11" fmla="*/ 1666431 h 1674820"/>
                <a:gd name="connsiteX12" fmla="*/ 961560 w 1617056"/>
                <a:gd name="connsiteY12" fmla="*/ 1602931 h 1674820"/>
                <a:gd name="connsiteX13" fmla="*/ 882248 w 1617056"/>
                <a:gd name="connsiteY13" fmla="*/ 1581405 h 1674820"/>
                <a:gd name="connsiteX14" fmla="*/ 680890 w 1617056"/>
                <a:gd name="connsiteY14" fmla="*/ 1513968 h 1674820"/>
                <a:gd name="connsiteX15" fmla="*/ 472864 w 1617056"/>
                <a:gd name="connsiteY15" fmla="*/ 1321182 h 1674820"/>
                <a:gd name="connsiteX16" fmla="*/ 423969 w 1617056"/>
                <a:gd name="connsiteY16" fmla="*/ 1287336 h 1674820"/>
                <a:gd name="connsiteX17" fmla="*/ 283634 w 1617056"/>
                <a:gd name="connsiteY17" fmla="*/ 1231901 h 1674820"/>
                <a:gd name="connsiteX18" fmla="*/ 63987 w 1617056"/>
                <a:gd name="connsiteY18" fmla="*/ 1037337 h 1674820"/>
                <a:gd name="connsiteX19" fmla="*/ 8298 w 1617056"/>
                <a:gd name="connsiteY19" fmla="*/ 720535 h 1674820"/>
                <a:gd name="connsiteX20" fmla="*/ 35540 w 1617056"/>
                <a:gd name="connsiteY20" fmla="*/ 561277 h 1674820"/>
                <a:gd name="connsiteX21" fmla="*/ 36047 w 1617056"/>
                <a:gd name="connsiteY21" fmla="*/ 528384 h 1674820"/>
                <a:gd name="connsiteX22" fmla="*/ 72179 w 1617056"/>
                <a:gd name="connsiteY22" fmla="*/ 355347 h 1674820"/>
                <a:gd name="connsiteX23" fmla="*/ 124757 w 1617056"/>
                <a:gd name="connsiteY23" fmla="*/ 261748 h 1674820"/>
                <a:gd name="connsiteX24" fmla="*/ 266806 w 1617056"/>
                <a:gd name="connsiteY24" fmla="*/ 114618 h 1674820"/>
                <a:gd name="connsiteX25" fmla="*/ 380027 w 1617056"/>
                <a:gd name="connsiteY25" fmla="*/ 37720 h 1674820"/>
                <a:gd name="connsiteX26" fmla="*/ 462577 w 1617056"/>
                <a:gd name="connsiteY26" fmla="*/ 17463 h 1674820"/>
                <a:gd name="connsiteX27" fmla="*/ 701337 w 1617056"/>
                <a:gd name="connsiteY27" fmla="*/ 1652 h 1674820"/>
                <a:gd name="connsiteX28" fmla="*/ 865357 w 1617056"/>
                <a:gd name="connsiteY28" fmla="*/ 8002 h 1674820"/>
                <a:gd name="connsiteX29" fmla="*/ 1009375 w 1617056"/>
                <a:gd name="connsiteY29" fmla="*/ 101918 h 1674820"/>
                <a:gd name="connsiteX30" fmla="*/ 1058778 w 1617056"/>
                <a:gd name="connsiteY30" fmla="*/ 241047 h 1674820"/>
                <a:gd name="connsiteX31" fmla="*/ 1136058 w 1617056"/>
                <a:gd name="connsiteY31" fmla="*/ 438214 h 1674820"/>
                <a:gd name="connsiteX32" fmla="*/ 1248834 w 1617056"/>
                <a:gd name="connsiteY32" fmla="*/ 657162 h 1674820"/>
                <a:gd name="connsiteX33" fmla="*/ 1317731 w 1617056"/>
                <a:gd name="connsiteY33" fmla="*/ 788226 h 1674820"/>
                <a:gd name="connsiteX34" fmla="*/ 1366055 w 1617056"/>
                <a:gd name="connsiteY34" fmla="*/ 822326 h 1674820"/>
                <a:gd name="connsiteX35" fmla="*/ 1475021 w 1617056"/>
                <a:gd name="connsiteY35" fmla="*/ 895224 h 167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17056" h="1674820">
                  <a:moveTo>
                    <a:pt x="1475212" y="895287"/>
                  </a:moveTo>
                  <a:cubicBezTo>
                    <a:pt x="1468290" y="901637"/>
                    <a:pt x="1465750" y="905447"/>
                    <a:pt x="1462512" y="906146"/>
                  </a:cubicBezTo>
                  <a:cubicBezTo>
                    <a:pt x="1416601" y="916115"/>
                    <a:pt x="1407076" y="961835"/>
                    <a:pt x="1377929" y="988315"/>
                  </a:cubicBezTo>
                  <a:cubicBezTo>
                    <a:pt x="1366182" y="998983"/>
                    <a:pt x="1373929" y="1011492"/>
                    <a:pt x="1385486" y="1020954"/>
                  </a:cubicBezTo>
                  <a:cubicBezTo>
                    <a:pt x="1419839" y="1049021"/>
                    <a:pt x="1459654" y="1069341"/>
                    <a:pt x="1496801" y="1093471"/>
                  </a:cubicBezTo>
                  <a:cubicBezTo>
                    <a:pt x="1510708" y="1102551"/>
                    <a:pt x="1525630" y="1110298"/>
                    <a:pt x="1540299" y="1118236"/>
                  </a:cubicBezTo>
                  <a:cubicBezTo>
                    <a:pt x="1548300" y="1122106"/>
                    <a:pt x="1553316" y="1130350"/>
                    <a:pt x="1552999" y="1139254"/>
                  </a:cubicBezTo>
                  <a:cubicBezTo>
                    <a:pt x="1557952" y="1197165"/>
                    <a:pt x="1572811" y="1253799"/>
                    <a:pt x="1596877" y="1306704"/>
                  </a:cubicBezTo>
                  <a:cubicBezTo>
                    <a:pt x="1643931" y="1411098"/>
                    <a:pt x="1605704" y="1527620"/>
                    <a:pt x="1513312" y="1595756"/>
                  </a:cubicBezTo>
                  <a:cubicBezTo>
                    <a:pt x="1462765" y="1633626"/>
                    <a:pt x="1404028" y="1659096"/>
                    <a:pt x="1341862" y="1670114"/>
                  </a:cubicBezTo>
                  <a:cubicBezTo>
                    <a:pt x="1315318" y="1674432"/>
                    <a:pt x="1289284" y="1678306"/>
                    <a:pt x="1263122" y="1669606"/>
                  </a:cubicBezTo>
                  <a:cubicBezTo>
                    <a:pt x="1252326" y="1666228"/>
                    <a:pt x="1240960" y="1665146"/>
                    <a:pt x="1229721" y="1666431"/>
                  </a:cubicBezTo>
                  <a:cubicBezTo>
                    <a:pt x="1131168" y="1676909"/>
                    <a:pt x="1043856" y="1648207"/>
                    <a:pt x="961560" y="1602931"/>
                  </a:cubicBezTo>
                  <a:cubicBezTo>
                    <a:pt x="936668" y="1589215"/>
                    <a:pt x="909299" y="1587437"/>
                    <a:pt x="882248" y="1581405"/>
                  </a:cubicBezTo>
                  <a:cubicBezTo>
                    <a:pt x="812906" y="1565974"/>
                    <a:pt x="741088" y="1551814"/>
                    <a:pt x="680890" y="1513968"/>
                  </a:cubicBezTo>
                  <a:cubicBezTo>
                    <a:pt x="599419" y="1462787"/>
                    <a:pt x="518838" y="1409320"/>
                    <a:pt x="472864" y="1321182"/>
                  </a:cubicBezTo>
                  <a:cubicBezTo>
                    <a:pt x="462958" y="1302132"/>
                    <a:pt x="443972" y="1294385"/>
                    <a:pt x="423969" y="1287336"/>
                  </a:cubicBezTo>
                  <a:cubicBezTo>
                    <a:pt x="376471" y="1270572"/>
                    <a:pt x="327766" y="1256285"/>
                    <a:pt x="283634" y="1231901"/>
                  </a:cubicBezTo>
                  <a:cubicBezTo>
                    <a:pt x="195369" y="1183069"/>
                    <a:pt x="110469" y="1130301"/>
                    <a:pt x="63987" y="1037337"/>
                  </a:cubicBezTo>
                  <a:cubicBezTo>
                    <a:pt x="14457" y="938086"/>
                    <a:pt x="-15451" y="835407"/>
                    <a:pt x="8298" y="720535"/>
                  </a:cubicBezTo>
                  <a:cubicBezTo>
                    <a:pt x="19156" y="667894"/>
                    <a:pt x="15600" y="613220"/>
                    <a:pt x="35540" y="561277"/>
                  </a:cubicBezTo>
                  <a:cubicBezTo>
                    <a:pt x="39349" y="551498"/>
                    <a:pt x="37572" y="539116"/>
                    <a:pt x="36047" y="528384"/>
                  </a:cubicBezTo>
                  <a:cubicBezTo>
                    <a:pt x="27284" y="467234"/>
                    <a:pt x="46779" y="410465"/>
                    <a:pt x="72179" y="355347"/>
                  </a:cubicBezTo>
                  <a:cubicBezTo>
                    <a:pt x="87038" y="323089"/>
                    <a:pt x="108437" y="293498"/>
                    <a:pt x="124757" y="261748"/>
                  </a:cubicBezTo>
                  <a:cubicBezTo>
                    <a:pt x="157142" y="198819"/>
                    <a:pt x="220007" y="164339"/>
                    <a:pt x="266806" y="114618"/>
                  </a:cubicBezTo>
                  <a:cubicBezTo>
                    <a:pt x="298760" y="81357"/>
                    <a:pt x="337330" y="55163"/>
                    <a:pt x="380027" y="37720"/>
                  </a:cubicBezTo>
                  <a:cubicBezTo>
                    <a:pt x="406760" y="26353"/>
                    <a:pt x="433430" y="16384"/>
                    <a:pt x="462577" y="17463"/>
                  </a:cubicBezTo>
                  <a:cubicBezTo>
                    <a:pt x="542397" y="20384"/>
                    <a:pt x="621835" y="8954"/>
                    <a:pt x="701337" y="1652"/>
                  </a:cubicBezTo>
                  <a:cubicBezTo>
                    <a:pt x="756836" y="-3428"/>
                    <a:pt x="811192" y="4509"/>
                    <a:pt x="865357" y="8002"/>
                  </a:cubicBezTo>
                  <a:cubicBezTo>
                    <a:pt x="928096" y="11875"/>
                    <a:pt x="976863" y="49531"/>
                    <a:pt x="1009375" y="101918"/>
                  </a:cubicBezTo>
                  <a:cubicBezTo>
                    <a:pt x="1035410" y="144317"/>
                    <a:pt x="1052238" y="191720"/>
                    <a:pt x="1058778" y="241047"/>
                  </a:cubicBezTo>
                  <a:cubicBezTo>
                    <a:pt x="1068938" y="313119"/>
                    <a:pt x="1099228" y="376937"/>
                    <a:pt x="1136058" y="438214"/>
                  </a:cubicBezTo>
                  <a:cubicBezTo>
                    <a:pt x="1178349" y="508699"/>
                    <a:pt x="1224958" y="576454"/>
                    <a:pt x="1248834" y="657162"/>
                  </a:cubicBezTo>
                  <a:cubicBezTo>
                    <a:pt x="1262804" y="704597"/>
                    <a:pt x="1289855" y="747015"/>
                    <a:pt x="1317731" y="788226"/>
                  </a:cubicBezTo>
                  <a:cubicBezTo>
                    <a:pt x="1329542" y="805752"/>
                    <a:pt x="1344910" y="820802"/>
                    <a:pt x="1366055" y="822326"/>
                  </a:cubicBezTo>
                  <a:cubicBezTo>
                    <a:pt x="1416855" y="825945"/>
                    <a:pt x="1444287" y="859537"/>
                    <a:pt x="1475021" y="895224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33" name="Vapaamuotoinen: Muoto 32">
              <a:extLst>
                <a:ext uri="{FF2B5EF4-FFF2-40B4-BE49-F238E27FC236}">
                  <a16:creationId xmlns:a16="http://schemas.microsoft.com/office/drawing/2014/main" id="{9C4BDED9-B5C6-46A1-96ED-6274F7201FFA}"/>
                </a:ext>
              </a:extLst>
            </p:cNvPr>
            <p:cNvSpPr/>
            <p:nvPr/>
          </p:nvSpPr>
          <p:spPr>
            <a:xfrm>
              <a:off x="7491215" y="-1762960"/>
              <a:ext cx="1524533" cy="1700508"/>
            </a:xfrm>
            <a:custGeom>
              <a:avLst/>
              <a:gdLst>
                <a:gd name="connsiteX0" fmla="*/ 1124644 w 1524533"/>
                <a:gd name="connsiteY0" fmla="*/ 185460 h 1700508"/>
                <a:gd name="connsiteX1" fmla="*/ 1174365 w 1524533"/>
                <a:gd name="connsiteY1" fmla="*/ 336273 h 1700508"/>
                <a:gd name="connsiteX2" fmla="*/ 1277171 w 1524533"/>
                <a:gd name="connsiteY2" fmla="*/ 484291 h 1700508"/>
                <a:gd name="connsiteX3" fmla="*/ 1501644 w 1524533"/>
                <a:gd name="connsiteY3" fmla="*/ 733211 h 1700508"/>
                <a:gd name="connsiteX4" fmla="*/ 1524059 w 1524533"/>
                <a:gd name="connsiteY4" fmla="*/ 889993 h 1700508"/>
                <a:gd name="connsiteX5" fmla="*/ 1522980 w 1524533"/>
                <a:gd name="connsiteY5" fmla="*/ 895454 h 1700508"/>
                <a:gd name="connsiteX6" fmla="*/ 1517709 w 1524533"/>
                <a:gd name="connsiteY6" fmla="*/ 1130404 h 1700508"/>
                <a:gd name="connsiteX7" fmla="*/ 1515868 w 1524533"/>
                <a:gd name="connsiteY7" fmla="*/ 1251625 h 1700508"/>
                <a:gd name="connsiteX8" fmla="*/ 1465068 w 1524533"/>
                <a:gd name="connsiteY8" fmla="*/ 1305029 h 1700508"/>
                <a:gd name="connsiteX9" fmla="*/ 1402902 w 1524533"/>
                <a:gd name="connsiteY9" fmla="*/ 1377228 h 1700508"/>
                <a:gd name="connsiteX10" fmla="*/ 1286633 w 1524533"/>
                <a:gd name="connsiteY10" fmla="*/ 1497878 h 1700508"/>
                <a:gd name="connsiteX11" fmla="*/ 1233420 w 1524533"/>
                <a:gd name="connsiteY11" fmla="*/ 1519468 h 1700508"/>
                <a:gd name="connsiteX12" fmla="*/ 1073717 w 1524533"/>
                <a:gd name="connsiteY12" fmla="*/ 1625577 h 1700508"/>
                <a:gd name="connsiteX13" fmla="*/ 1024441 w 1524533"/>
                <a:gd name="connsiteY13" fmla="*/ 1687299 h 1700508"/>
                <a:gd name="connsiteX14" fmla="*/ 983675 w 1524533"/>
                <a:gd name="connsiteY14" fmla="*/ 1680060 h 1700508"/>
                <a:gd name="connsiteX15" fmla="*/ 941510 w 1524533"/>
                <a:gd name="connsiteY15" fmla="*/ 1584810 h 1700508"/>
                <a:gd name="connsiteX16" fmla="*/ 902712 w 1524533"/>
                <a:gd name="connsiteY16" fmla="*/ 1553377 h 1700508"/>
                <a:gd name="connsiteX17" fmla="*/ 670937 w 1524533"/>
                <a:gd name="connsiteY17" fmla="*/ 1416725 h 1700508"/>
                <a:gd name="connsiteX18" fmla="*/ 551811 w 1524533"/>
                <a:gd name="connsiteY18" fmla="*/ 1296075 h 1700508"/>
                <a:gd name="connsiteX19" fmla="*/ 420112 w 1524533"/>
                <a:gd name="connsiteY19" fmla="*/ 1197333 h 1700508"/>
                <a:gd name="connsiteX20" fmla="*/ 111184 w 1524533"/>
                <a:gd name="connsiteY20" fmla="*/ 986640 h 1700508"/>
                <a:gd name="connsiteX21" fmla="*/ 567 w 1524533"/>
                <a:gd name="connsiteY21" fmla="*/ 676760 h 1700508"/>
                <a:gd name="connsiteX22" fmla="*/ 96326 w 1524533"/>
                <a:gd name="connsiteY22" fmla="*/ 404535 h 1700508"/>
                <a:gd name="connsiteX23" fmla="*/ 352992 w 1524533"/>
                <a:gd name="connsiteY23" fmla="*/ 115610 h 1700508"/>
                <a:gd name="connsiteX24" fmla="*/ 530792 w 1524533"/>
                <a:gd name="connsiteY24" fmla="*/ 25948 h 1700508"/>
                <a:gd name="connsiteX25" fmla="*/ 948877 w 1524533"/>
                <a:gd name="connsiteY25" fmla="*/ 41633 h 1700508"/>
                <a:gd name="connsiteX26" fmla="*/ 1072638 w 1524533"/>
                <a:gd name="connsiteY26" fmla="*/ 115610 h 1700508"/>
                <a:gd name="connsiteX27" fmla="*/ 1124644 w 1524533"/>
                <a:gd name="connsiteY27" fmla="*/ 185460 h 170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24533" h="1700508">
                  <a:moveTo>
                    <a:pt x="1124644" y="185460"/>
                  </a:moveTo>
                  <a:cubicBezTo>
                    <a:pt x="1145600" y="234228"/>
                    <a:pt x="1166237" y="282615"/>
                    <a:pt x="1174365" y="336273"/>
                  </a:cubicBezTo>
                  <a:cubicBezTo>
                    <a:pt x="1184207" y="400979"/>
                    <a:pt x="1218180" y="449938"/>
                    <a:pt x="1277171" y="484291"/>
                  </a:cubicBezTo>
                  <a:cubicBezTo>
                    <a:pt x="1378771" y="543473"/>
                    <a:pt x="1456940" y="625642"/>
                    <a:pt x="1501644" y="733211"/>
                  </a:cubicBezTo>
                  <a:cubicBezTo>
                    <a:pt x="1521710" y="781471"/>
                    <a:pt x="1519995" y="837034"/>
                    <a:pt x="1524059" y="889993"/>
                  </a:cubicBezTo>
                  <a:cubicBezTo>
                    <a:pt x="1524059" y="891771"/>
                    <a:pt x="1522790" y="893676"/>
                    <a:pt x="1522980" y="895454"/>
                  </a:cubicBezTo>
                  <a:cubicBezTo>
                    <a:pt x="1529965" y="973622"/>
                    <a:pt x="1510725" y="1052299"/>
                    <a:pt x="1517709" y="1130404"/>
                  </a:cubicBezTo>
                  <a:cubicBezTo>
                    <a:pt x="1521266" y="1170599"/>
                    <a:pt x="1508375" y="1210858"/>
                    <a:pt x="1515868" y="1251625"/>
                  </a:cubicBezTo>
                  <a:cubicBezTo>
                    <a:pt x="1519615" y="1272263"/>
                    <a:pt x="1489706" y="1300330"/>
                    <a:pt x="1465068" y="1305029"/>
                  </a:cubicBezTo>
                  <a:cubicBezTo>
                    <a:pt x="1423666" y="1312966"/>
                    <a:pt x="1406966" y="1348907"/>
                    <a:pt x="1402902" y="1377228"/>
                  </a:cubicBezTo>
                  <a:cubicBezTo>
                    <a:pt x="1392741" y="1447713"/>
                    <a:pt x="1337052" y="1468986"/>
                    <a:pt x="1286633" y="1497878"/>
                  </a:cubicBezTo>
                  <a:cubicBezTo>
                    <a:pt x="1269869" y="1507327"/>
                    <a:pt x="1252026" y="1514585"/>
                    <a:pt x="1233420" y="1519468"/>
                  </a:cubicBezTo>
                  <a:cubicBezTo>
                    <a:pt x="1167761" y="1536613"/>
                    <a:pt x="1125470" y="1588747"/>
                    <a:pt x="1073717" y="1625577"/>
                  </a:cubicBezTo>
                  <a:cubicBezTo>
                    <a:pt x="1053016" y="1640245"/>
                    <a:pt x="1041967" y="1667677"/>
                    <a:pt x="1024441" y="1687299"/>
                  </a:cubicBezTo>
                  <a:cubicBezTo>
                    <a:pt x="1006916" y="1706920"/>
                    <a:pt x="990342" y="1704825"/>
                    <a:pt x="983675" y="1680060"/>
                  </a:cubicBezTo>
                  <a:cubicBezTo>
                    <a:pt x="974530" y="1645706"/>
                    <a:pt x="949321" y="1619100"/>
                    <a:pt x="941510" y="1584810"/>
                  </a:cubicBezTo>
                  <a:cubicBezTo>
                    <a:pt x="936557" y="1563220"/>
                    <a:pt x="924429" y="1555155"/>
                    <a:pt x="902712" y="1553377"/>
                  </a:cubicBezTo>
                  <a:cubicBezTo>
                    <a:pt x="801620" y="1545122"/>
                    <a:pt x="728087" y="1493116"/>
                    <a:pt x="670937" y="1416725"/>
                  </a:cubicBezTo>
                  <a:cubicBezTo>
                    <a:pt x="636774" y="1371069"/>
                    <a:pt x="600134" y="1329159"/>
                    <a:pt x="551811" y="1296075"/>
                  </a:cubicBezTo>
                  <a:cubicBezTo>
                    <a:pt x="506663" y="1265087"/>
                    <a:pt x="474404" y="1218605"/>
                    <a:pt x="420112" y="1197333"/>
                  </a:cubicBezTo>
                  <a:cubicBezTo>
                    <a:pt x="300224" y="1150660"/>
                    <a:pt x="206434" y="1067031"/>
                    <a:pt x="111184" y="986640"/>
                  </a:cubicBezTo>
                  <a:cubicBezTo>
                    <a:pt x="14347" y="905423"/>
                    <a:pt x="-3687" y="793981"/>
                    <a:pt x="567" y="676760"/>
                  </a:cubicBezTo>
                  <a:cubicBezTo>
                    <a:pt x="4123" y="578843"/>
                    <a:pt x="39048" y="489371"/>
                    <a:pt x="96326" y="404535"/>
                  </a:cubicBezTo>
                  <a:cubicBezTo>
                    <a:pt x="168207" y="296907"/>
                    <a:pt x="254567" y="199687"/>
                    <a:pt x="352992" y="115610"/>
                  </a:cubicBezTo>
                  <a:cubicBezTo>
                    <a:pt x="404428" y="72251"/>
                    <a:pt x="465324" y="41544"/>
                    <a:pt x="530792" y="25948"/>
                  </a:cubicBezTo>
                  <a:cubicBezTo>
                    <a:pt x="672270" y="-8596"/>
                    <a:pt x="813558" y="-13612"/>
                    <a:pt x="948877" y="41633"/>
                  </a:cubicBezTo>
                  <a:cubicBezTo>
                    <a:pt x="993200" y="60713"/>
                    <a:pt x="1034855" y="85589"/>
                    <a:pt x="1072638" y="115610"/>
                  </a:cubicBezTo>
                  <a:cubicBezTo>
                    <a:pt x="1095942" y="133820"/>
                    <a:pt x="1113850" y="157942"/>
                    <a:pt x="1124644" y="185460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34" name="Vapaamuotoinen: Muoto 33">
              <a:extLst>
                <a:ext uri="{FF2B5EF4-FFF2-40B4-BE49-F238E27FC236}">
                  <a16:creationId xmlns:a16="http://schemas.microsoft.com/office/drawing/2014/main" id="{9C1F68B7-778F-4846-97E3-BCC99FA41A83}"/>
                </a:ext>
              </a:extLst>
            </p:cNvPr>
            <p:cNvSpPr/>
            <p:nvPr/>
          </p:nvSpPr>
          <p:spPr>
            <a:xfrm>
              <a:off x="7458892" y="-173172"/>
              <a:ext cx="1789537" cy="1158796"/>
            </a:xfrm>
            <a:custGeom>
              <a:avLst/>
              <a:gdLst>
                <a:gd name="connsiteX0" fmla="*/ 275651 w 1789537"/>
                <a:gd name="connsiteY0" fmla="*/ 65888 h 1158796"/>
                <a:gd name="connsiteX1" fmla="*/ 317561 w 1789537"/>
                <a:gd name="connsiteY1" fmla="*/ 50013 h 1158796"/>
                <a:gd name="connsiteX2" fmla="*/ 495932 w 1789537"/>
                <a:gd name="connsiteY2" fmla="*/ 37885 h 1158796"/>
                <a:gd name="connsiteX3" fmla="*/ 590484 w 1789537"/>
                <a:gd name="connsiteY3" fmla="*/ 18835 h 1158796"/>
                <a:gd name="connsiteX4" fmla="*/ 1064956 w 1789537"/>
                <a:gd name="connsiteY4" fmla="*/ 197651 h 1158796"/>
                <a:gd name="connsiteX5" fmla="*/ 1289809 w 1789537"/>
                <a:gd name="connsiteY5" fmla="*/ 386627 h 1158796"/>
                <a:gd name="connsiteX6" fmla="*/ 1360421 w 1789537"/>
                <a:gd name="connsiteY6" fmla="*/ 400533 h 1158796"/>
                <a:gd name="connsiteX7" fmla="*/ 1712783 w 1789537"/>
                <a:gd name="connsiteY7" fmla="*/ 368783 h 1158796"/>
                <a:gd name="connsiteX8" fmla="*/ 1789491 w 1789537"/>
                <a:gd name="connsiteY8" fmla="*/ 434569 h 1158796"/>
                <a:gd name="connsiteX9" fmla="*/ 1745041 w 1789537"/>
                <a:gd name="connsiteY9" fmla="*/ 506896 h 1158796"/>
                <a:gd name="connsiteX10" fmla="*/ 1721800 w 1789537"/>
                <a:gd name="connsiteY10" fmla="*/ 546075 h 1158796"/>
                <a:gd name="connsiteX11" fmla="*/ 1723133 w 1789537"/>
                <a:gd name="connsiteY11" fmla="*/ 562331 h 1158796"/>
                <a:gd name="connsiteX12" fmla="*/ 1732404 w 1789537"/>
                <a:gd name="connsiteY12" fmla="*/ 653136 h 1158796"/>
                <a:gd name="connsiteX13" fmla="*/ 1736532 w 1789537"/>
                <a:gd name="connsiteY13" fmla="*/ 668821 h 1158796"/>
                <a:gd name="connsiteX14" fmla="*/ 1670301 w 1789537"/>
                <a:gd name="connsiteY14" fmla="*/ 827571 h 1158796"/>
                <a:gd name="connsiteX15" fmla="*/ 1403601 w 1789537"/>
                <a:gd name="connsiteY15" fmla="*/ 1033756 h 1158796"/>
                <a:gd name="connsiteX16" fmla="*/ 1335276 w 1789537"/>
                <a:gd name="connsiteY16" fmla="*/ 1061060 h 1158796"/>
                <a:gd name="connsiteX17" fmla="*/ 1182876 w 1789537"/>
                <a:gd name="connsiteY17" fmla="*/ 1107479 h 1158796"/>
                <a:gd name="connsiteX18" fmla="*/ 1138426 w 1789537"/>
                <a:gd name="connsiteY18" fmla="*/ 1116687 h 1158796"/>
                <a:gd name="connsiteX19" fmla="*/ 1105532 w 1789537"/>
                <a:gd name="connsiteY19" fmla="*/ 1122401 h 1158796"/>
                <a:gd name="connsiteX20" fmla="*/ 897316 w 1789537"/>
                <a:gd name="connsiteY20" fmla="*/ 1152881 h 1158796"/>
                <a:gd name="connsiteX21" fmla="*/ 869122 w 1789537"/>
                <a:gd name="connsiteY21" fmla="*/ 1150976 h 1158796"/>
                <a:gd name="connsiteX22" fmla="*/ 591119 w 1789537"/>
                <a:gd name="connsiteY22" fmla="*/ 1086079 h 1158796"/>
                <a:gd name="connsiteX23" fmla="*/ 482597 w 1789537"/>
                <a:gd name="connsiteY23" fmla="*/ 1070268 h 1158796"/>
                <a:gd name="connsiteX24" fmla="*/ 297685 w 1789537"/>
                <a:gd name="connsiteY24" fmla="*/ 1110209 h 1158796"/>
                <a:gd name="connsiteX25" fmla="*/ 20762 w 1789537"/>
                <a:gd name="connsiteY25" fmla="*/ 949300 h 1158796"/>
                <a:gd name="connsiteX26" fmla="*/ 24445 w 1789537"/>
                <a:gd name="connsiteY26" fmla="*/ 626466 h 1158796"/>
                <a:gd name="connsiteX27" fmla="*/ 40447 w 1789537"/>
                <a:gd name="connsiteY27" fmla="*/ 584493 h 1158796"/>
                <a:gd name="connsiteX28" fmla="*/ 51876 w 1789537"/>
                <a:gd name="connsiteY28" fmla="*/ 503975 h 1158796"/>
                <a:gd name="connsiteX29" fmla="*/ 81151 w 1789537"/>
                <a:gd name="connsiteY29" fmla="*/ 320587 h 1158796"/>
                <a:gd name="connsiteX30" fmla="*/ 191323 w 1789537"/>
                <a:gd name="connsiteY30" fmla="*/ 142088 h 1158796"/>
                <a:gd name="connsiteX31" fmla="*/ 275206 w 1789537"/>
                <a:gd name="connsiteY31" fmla="*/ 65507 h 115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789537" h="1158796">
                  <a:moveTo>
                    <a:pt x="275651" y="65888"/>
                  </a:moveTo>
                  <a:cubicBezTo>
                    <a:pt x="287716" y="56541"/>
                    <a:pt x="302321" y="51010"/>
                    <a:pt x="317561" y="50013"/>
                  </a:cubicBezTo>
                  <a:cubicBezTo>
                    <a:pt x="376933" y="44425"/>
                    <a:pt x="434972" y="29122"/>
                    <a:pt x="495932" y="37885"/>
                  </a:cubicBezTo>
                  <a:cubicBezTo>
                    <a:pt x="525524" y="42076"/>
                    <a:pt x="559432" y="27598"/>
                    <a:pt x="590484" y="18835"/>
                  </a:cubicBezTo>
                  <a:cubicBezTo>
                    <a:pt x="800034" y="-40728"/>
                    <a:pt x="946084" y="46965"/>
                    <a:pt x="1064956" y="197651"/>
                  </a:cubicBezTo>
                  <a:cubicBezTo>
                    <a:pt x="1126551" y="275819"/>
                    <a:pt x="1203195" y="336652"/>
                    <a:pt x="1289809" y="386627"/>
                  </a:cubicBezTo>
                  <a:cubicBezTo>
                    <a:pt x="1311272" y="398667"/>
                    <a:pt x="1335974" y="403537"/>
                    <a:pt x="1360421" y="400533"/>
                  </a:cubicBezTo>
                  <a:cubicBezTo>
                    <a:pt x="1477833" y="389929"/>
                    <a:pt x="1595371" y="387008"/>
                    <a:pt x="1712783" y="368783"/>
                  </a:cubicBezTo>
                  <a:cubicBezTo>
                    <a:pt x="1777236" y="358877"/>
                    <a:pt x="1790443" y="373927"/>
                    <a:pt x="1789491" y="434569"/>
                  </a:cubicBezTo>
                  <a:cubicBezTo>
                    <a:pt x="1788983" y="468923"/>
                    <a:pt x="1785237" y="495021"/>
                    <a:pt x="1745041" y="506896"/>
                  </a:cubicBezTo>
                  <a:cubicBezTo>
                    <a:pt x="1729801" y="511341"/>
                    <a:pt x="1714688" y="524803"/>
                    <a:pt x="1721800" y="546075"/>
                  </a:cubicBezTo>
                  <a:cubicBezTo>
                    <a:pt x="1724213" y="551156"/>
                    <a:pt x="1724657" y="556928"/>
                    <a:pt x="1723133" y="562331"/>
                  </a:cubicBezTo>
                  <a:cubicBezTo>
                    <a:pt x="1705100" y="595732"/>
                    <a:pt x="1708211" y="625514"/>
                    <a:pt x="1732404" y="653136"/>
                  </a:cubicBezTo>
                  <a:cubicBezTo>
                    <a:pt x="1735833" y="657588"/>
                    <a:pt x="1737357" y="663252"/>
                    <a:pt x="1736532" y="668821"/>
                  </a:cubicBezTo>
                  <a:cubicBezTo>
                    <a:pt x="1726626" y="725971"/>
                    <a:pt x="1723832" y="783121"/>
                    <a:pt x="1670301" y="827571"/>
                  </a:cubicBezTo>
                  <a:cubicBezTo>
                    <a:pt x="1583878" y="899516"/>
                    <a:pt x="1488247" y="959651"/>
                    <a:pt x="1403601" y="1033756"/>
                  </a:cubicBezTo>
                  <a:cubicBezTo>
                    <a:pt x="1384043" y="1049491"/>
                    <a:pt x="1360294" y="1059003"/>
                    <a:pt x="1335276" y="1061060"/>
                  </a:cubicBezTo>
                  <a:cubicBezTo>
                    <a:pt x="1282126" y="1067296"/>
                    <a:pt x="1230501" y="1083019"/>
                    <a:pt x="1182876" y="1107479"/>
                  </a:cubicBezTo>
                  <a:cubicBezTo>
                    <a:pt x="1169287" y="1114801"/>
                    <a:pt x="1153792" y="1118001"/>
                    <a:pt x="1138426" y="1116687"/>
                  </a:cubicBezTo>
                  <a:cubicBezTo>
                    <a:pt x="1127122" y="1114731"/>
                    <a:pt x="1115502" y="1116750"/>
                    <a:pt x="1105532" y="1122401"/>
                  </a:cubicBezTo>
                  <a:cubicBezTo>
                    <a:pt x="1039619" y="1162216"/>
                    <a:pt x="969198" y="1164057"/>
                    <a:pt x="897316" y="1152881"/>
                  </a:cubicBezTo>
                  <a:cubicBezTo>
                    <a:pt x="888108" y="1150646"/>
                    <a:pt x="878583" y="1150005"/>
                    <a:pt x="869122" y="1150976"/>
                  </a:cubicBezTo>
                  <a:cubicBezTo>
                    <a:pt x="764474" y="1171360"/>
                    <a:pt x="675193" y="1135609"/>
                    <a:pt x="591119" y="1086079"/>
                  </a:cubicBezTo>
                  <a:cubicBezTo>
                    <a:pt x="556067" y="1065378"/>
                    <a:pt x="520888" y="1062648"/>
                    <a:pt x="482597" y="1070268"/>
                  </a:cubicBezTo>
                  <a:cubicBezTo>
                    <a:pt x="420749" y="1082523"/>
                    <a:pt x="357629" y="1091096"/>
                    <a:pt x="297685" y="1110209"/>
                  </a:cubicBezTo>
                  <a:cubicBezTo>
                    <a:pt x="165161" y="1152500"/>
                    <a:pt x="52638" y="1052297"/>
                    <a:pt x="20762" y="949300"/>
                  </a:cubicBezTo>
                  <a:cubicBezTo>
                    <a:pt x="-12639" y="841350"/>
                    <a:pt x="-1527" y="734670"/>
                    <a:pt x="24445" y="626466"/>
                  </a:cubicBezTo>
                  <a:cubicBezTo>
                    <a:pt x="27429" y="611696"/>
                    <a:pt x="32890" y="597517"/>
                    <a:pt x="40447" y="584493"/>
                  </a:cubicBezTo>
                  <a:cubicBezTo>
                    <a:pt x="55751" y="560592"/>
                    <a:pt x="59941" y="531197"/>
                    <a:pt x="51876" y="503975"/>
                  </a:cubicBezTo>
                  <a:cubicBezTo>
                    <a:pt x="34795" y="439649"/>
                    <a:pt x="57275" y="378562"/>
                    <a:pt x="81151" y="320587"/>
                  </a:cubicBezTo>
                  <a:cubicBezTo>
                    <a:pt x="107503" y="256452"/>
                    <a:pt x="152461" y="200508"/>
                    <a:pt x="191323" y="142088"/>
                  </a:cubicBezTo>
                  <a:cubicBezTo>
                    <a:pt x="212913" y="110370"/>
                    <a:pt x="241678" y="84145"/>
                    <a:pt x="275206" y="65507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</p:grp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6DB1777-CF17-4BBF-8FEF-C654D88D5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DE479B1D-BD37-4D26-A59E-350BCFEB0445}" type="datetime1">
              <a:rPr lang="fi-FI" smtClean="0"/>
              <a:t>11.10.2023</a:t>
            </a:fld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66908566-39D5-43A8-AE04-8200530B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ECB9EB8-75FB-490A-8DFD-9E940606B49F}" type="slidenum">
              <a:rPr lang="fi-FI" smtClean="0"/>
              <a:t>‹#›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26DE398-2813-4534-AEDC-ACA57A5FD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fi-FI"/>
          </a:p>
        </p:txBody>
      </p:sp>
      <p:grpSp>
        <p:nvGrpSpPr>
          <p:cNvPr id="14" name="Espoo logo" descr="Logo: Espoon kaupunki">
            <a:extLst>
              <a:ext uri="{FF2B5EF4-FFF2-40B4-BE49-F238E27FC236}">
                <a16:creationId xmlns:a16="http://schemas.microsoft.com/office/drawing/2014/main" id="{8667B200-8C21-44D1-98F2-9C65D9A9D6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9154" y="296712"/>
            <a:ext cx="1054318" cy="540000"/>
            <a:chOff x="8000770" y="4502838"/>
            <a:chExt cx="3177541" cy="1627469"/>
          </a:xfrm>
          <a:solidFill>
            <a:schemeClr val="tx1"/>
          </a:solidFill>
        </p:grpSpPr>
        <p:sp>
          <p:nvSpPr>
            <p:cNvPr id="15" name="Vapaamuotoinen: Muoto 14">
              <a:extLst>
                <a:ext uri="{FF2B5EF4-FFF2-40B4-BE49-F238E27FC236}">
                  <a16:creationId xmlns:a16="http://schemas.microsoft.com/office/drawing/2014/main" id="{55A12428-3132-4516-8A81-3BD7365D2D10}"/>
                </a:ext>
              </a:extLst>
            </p:cNvPr>
            <p:cNvSpPr/>
            <p:nvPr/>
          </p:nvSpPr>
          <p:spPr>
            <a:xfrm>
              <a:off x="10353446" y="5188642"/>
              <a:ext cx="227647" cy="291465"/>
            </a:xfrm>
            <a:custGeom>
              <a:avLst/>
              <a:gdLst>
                <a:gd name="connsiteX0" fmla="*/ 58011 w 227647"/>
                <a:gd name="connsiteY0" fmla="*/ 188466 h 291465"/>
                <a:gd name="connsiteX1" fmla="*/ 121828 w 227647"/>
                <a:gd name="connsiteY1" fmla="*/ 188466 h 291465"/>
                <a:gd name="connsiteX2" fmla="*/ 227555 w 227647"/>
                <a:gd name="connsiteY2" fmla="*/ 92263 h 291465"/>
                <a:gd name="connsiteX3" fmla="*/ 127543 w 227647"/>
                <a:gd name="connsiteY3" fmla="*/ -129 h 291465"/>
                <a:gd name="connsiteX4" fmla="*/ -92 w 227647"/>
                <a:gd name="connsiteY4" fmla="*/ -129 h 291465"/>
                <a:gd name="connsiteX5" fmla="*/ -92 w 227647"/>
                <a:gd name="connsiteY5" fmla="*/ 291336 h 291465"/>
                <a:gd name="connsiteX6" fmla="*/ 58011 w 227647"/>
                <a:gd name="connsiteY6" fmla="*/ 291336 h 291465"/>
                <a:gd name="connsiteX7" fmla="*/ 58011 w 227647"/>
                <a:gd name="connsiteY7" fmla="*/ 188466 h 291465"/>
                <a:gd name="connsiteX8" fmla="*/ 58011 w 227647"/>
                <a:gd name="connsiteY8" fmla="*/ 56068 h 291465"/>
                <a:gd name="connsiteX9" fmla="*/ 124686 w 227647"/>
                <a:gd name="connsiteY9" fmla="*/ 56068 h 291465"/>
                <a:gd name="connsiteX10" fmla="*/ 167548 w 227647"/>
                <a:gd name="connsiteY10" fmla="*/ 93216 h 291465"/>
                <a:gd name="connsiteX11" fmla="*/ 125638 w 227647"/>
                <a:gd name="connsiteY11" fmla="*/ 131316 h 291465"/>
                <a:gd name="connsiteX12" fmla="*/ 58011 w 227647"/>
                <a:gd name="connsiteY12" fmla="*/ 131316 h 291465"/>
                <a:gd name="connsiteX13" fmla="*/ 58011 w 227647"/>
                <a:gd name="connsiteY13" fmla="*/ 56068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7647" h="291465">
                  <a:moveTo>
                    <a:pt x="58011" y="188466"/>
                  </a:moveTo>
                  <a:lnTo>
                    <a:pt x="121828" y="188466"/>
                  </a:lnTo>
                  <a:cubicBezTo>
                    <a:pt x="181836" y="188466"/>
                    <a:pt x="227555" y="159891"/>
                    <a:pt x="227555" y="92263"/>
                  </a:cubicBezTo>
                  <a:cubicBezTo>
                    <a:pt x="227555" y="30351"/>
                    <a:pt x="181836" y="-129"/>
                    <a:pt x="127543" y="-129"/>
                  </a:cubicBezTo>
                  <a:lnTo>
                    <a:pt x="-92" y="-129"/>
                  </a:lnTo>
                  <a:lnTo>
                    <a:pt x="-92" y="291336"/>
                  </a:lnTo>
                  <a:lnTo>
                    <a:pt x="58011" y="291336"/>
                  </a:lnTo>
                  <a:lnTo>
                    <a:pt x="58011" y="188466"/>
                  </a:lnTo>
                  <a:close/>
                  <a:moveTo>
                    <a:pt x="58011" y="56068"/>
                  </a:moveTo>
                  <a:lnTo>
                    <a:pt x="124686" y="56068"/>
                  </a:lnTo>
                  <a:cubicBezTo>
                    <a:pt x="150403" y="56068"/>
                    <a:pt x="167548" y="67499"/>
                    <a:pt x="167548" y="93216"/>
                  </a:cubicBezTo>
                  <a:cubicBezTo>
                    <a:pt x="167548" y="118934"/>
                    <a:pt x="153261" y="131316"/>
                    <a:pt x="125638" y="131316"/>
                  </a:cubicBezTo>
                  <a:lnTo>
                    <a:pt x="58011" y="131316"/>
                  </a:lnTo>
                  <a:lnTo>
                    <a:pt x="58011" y="5606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16" name="Vapaamuotoinen: Muoto 15">
              <a:extLst>
                <a:ext uri="{FF2B5EF4-FFF2-40B4-BE49-F238E27FC236}">
                  <a16:creationId xmlns:a16="http://schemas.microsoft.com/office/drawing/2014/main" id="{F25BA1E6-F954-4781-B33C-D2831C04D9D4}"/>
                </a:ext>
              </a:extLst>
            </p:cNvPr>
            <p:cNvSpPr/>
            <p:nvPr/>
          </p:nvSpPr>
          <p:spPr>
            <a:xfrm>
              <a:off x="10353446" y="5550592"/>
              <a:ext cx="236219" cy="291465"/>
            </a:xfrm>
            <a:custGeom>
              <a:avLst/>
              <a:gdLst>
                <a:gd name="connsiteX0" fmla="*/ 211363 w 236219"/>
                <a:gd name="connsiteY0" fmla="*/ 143699 h 291465"/>
                <a:gd name="connsiteX1" fmla="*/ 211363 w 236219"/>
                <a:gd name="connsiteY1" fmla="*/ 143699 h 291465"/>
                <a:gd name="connsiteX2" fmla="*/ 211363 w 236219"/>
                <a:gd name="connsiteY2" fmla="*/ 143699 h 291465"/>
                <a:gd name="connsiteX3" fmla="*/ 195171 w 236219"/>
                <a:gd name="connsiteY3" fmla="*/ 133221 h 291465"/>
                <a:gd name="connsiteX4" fmla="*/ 225651 w 236219"/>
                <a:gd name="connsiteY4" fmla="*/ 77024 h 291465"/>
                <a:gd name="connsiteX5" fmla="*/ 133258 w 236219"/>
                <a:gd name="connsiteY5" fmla="*/ -129 h 291465"/>
                <a:gd name="connsiteX6" fmla="*/ -92 w 236219"/>
                <a:gd name="connsiteY6" fmla="*/ -129 h 291465"/>
                <a:gd name="connsiteX7" fmla="*/ -92 w 236219"/>
                <a:gd name="connsiteY7" fmla="*/ 291336 h 291465"/>
                <a:gd name="connsiteX8" fmla="*/ 132305 w 236219"/>
                <a:gd name="connsiteY8" fmla="*/ 291336 h 291465"/>
                <a:gd name="connsiteX9" fmla="*/ 236128 w 236219"/>
                <a:gd name="connsiteY9" fmla="*/ 197039 h 291465"/>
                <a:gd name="connsiteX10" fmla="*/ 211363 w 236219"/>
                <a:gd name="connsiteY10" fmla="*/ 143699 h 291465"/>
                <a:gd name="connsiteX11" fmla="*/ 56105 w 236219"/>
                <a:gd name="connsiteY11" fmla="*/ 54163 h 291465"/>
                <a:gd name="connsiteX12" fmla="*/ 130401 w 236219"/>
                <a:gd name="connsiteY12" fmla="*/ 54163 h 291465"/>
                <a:gd name="connsiteX13" fmla="*/ 166596 w 236219"/>
                <a:gd name="connsiteY13" fmla="*/ 81786 h 291465"/>
                <a:gd name="connsiteX14" fmla="*/ 133258 w 236219"/>
                <a:gd name="connsiteY14" fmla="*/ 109409 h 291465"/>
                <a:gd name="connsiteX15" fmla="*/ 56105 w 236219"/>
                <a:gd name="connsiteY15" fmla="*/ 109409 h 291465"/>
                <a:gd name="connsiteX16" fmla="*/ 56105 w 236219"/>
                <a:gd name="connsiteY16" fmla="*/ 54163 h 291465"/>
                <a:gd name="connsiteX17" fmla="*/ 134211 w 236219"/>
                <a:gd name="connsiteY17" fmla="*/ 236091 h 291465"/>
                <a:gd name="connsiteX18" fmla="*/ 57058 w 236219"/>
                <a:gd name="connsiteY18" fmla="*/ 236091 h 291465"/>
                <a:gd name="connsiteX19" fmla="*/ 57058 w 236219"/>
                <a:gd name="connsiteY19" fmla="*/ 160843 h 291465"/>
                <a:gd name="connsiteX20" fmla="*/ 134211 w 236219"/>
                <a:gd name="connsiteY20" fmla="*/ 160843 h 291465"/>
                <a:gd name="connsiteX21" fmla="*/ 176121 w 236219"/>
                <a:gd name="connsiteY21" fmla="*/ 197991 h 291465"/>
                <a:gd name="connsiteX22" fmla="*/ 134211 w 236219"/>
                <a:gd name="connsiteY22" fmla="*/ 236091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6219" h="291465">
                  <a:moveTo>
                    <a:pt x="211363" y="143699"/>
                  </a:moveTo>
                  <a:lnTo>
                    <a:pt x="211363" y="143699"/>
                  </a:lnTo>
                  <a:cubicBezTo>
                    <a:pt x="211363" y="143699"/>
                    <a:pt x="210411" y="143699"/>
                    <a:pt x="211363" y="143699"/>
                  </a:cubicBezTo>
                  <a:cubicBezTo>
                    <a:pt x="205648" y="138936"/>
                    <a:pt x="200886" y="136079"/>
                    <a:pt x="195171" y="133221"/>
                  </a:cubicBezTo>
                  <a:cubicBezTo>
                    <a:pt x="214221" y="121791"/>
                    <a:pt x="225651" y="101788"/>
                    <a:pt x="225651" y="77024"/>
                  </a:cubicBezTo>
                  <a:cubicBezTo>
                    <a:pt x="225651" y="27493"/>
                    <a:pt x="189455" y="-129"/>
                    <a:pt x="133258" y="-129"/>
                  </a:cubicBezTo>
                  <a:lnTo>
                    <a:pt x="-92" y="-129"/>
                  </a:lnTo>
                  <a:lnTo>
                    <a:pt x="-92" y="291336"/>
                  </a:lnTo>
                  <a:lnTo>
                    <a:pt x="132305" y="291336"/>
                  </a:lnTo>
                  <a:cubicBezTo>
                    <a:pt x="195171" y="291336"/>
                    <a:pt x="236128" y="257999"/>
                    <a:pt x="236128" y="197039"/>
                  </a:cubicBezTo>
                  <a:cubicBezTo>
                    <a:pt x="235176" y="174178"/>
                    <a:pt x="225651" y="156081"/>
                    <a:pt x="211363" y="143699"/>
                  </a:cubicBezTo>
                  <a:close/>
                  <a:moveTo>
                    <a:pt x="56105" y="54163"/>
                  </a:moveTo>
                  <a:lnTo>
                    <a:pt x="130401" y="54163"/>
                  </a:lnTo>
                  <a:cubicBezTo>
                    <a:pt x="156118" y="54163"/>
                    <a:pt x="166596" y="63688"/>
                    <a:pt x="166596" y="81786"/>
                  </a:cubicBezTo>
                  <a:cubicBezTo>
                    <a:pt x="166596" y="97979"/>
                    <a:pt x="158023" y="109409"/>
                    <a:pt x="133258" y="109409"/>
                  </a:cubicBezTo>
                  <a:lnTo>
                    <a:pt x="56105" y="109409"/>
                  </a:lnTo>
                  <a:lnTo>
                    <a:pt x="56105" y="54163"/>
                  </a:lnTo>
                  <a:close/>
                  <a:moveTo>
                    <a:pt x="134211" y="236091"/>
                  </a:moveTo>
                  <a:lnTo>
                    <a:pt x="57058" y="236091"/>
                  </a:lnTo>
                  <a:lnTo>
                    <a:pt x="57058" y="160843"/>
                  </a:lnTo>
                  <a:lnTo>
                    <a:pt x="134211" y="160843"/>
                  </a:lnTo>
                  <a:cubicBezTo>
                    <a:pt x="162786" y="160843"/>
                    <a:pt x="176121" y="173226"/>
                    <a:pt x="176121" y="197991"/>
                  </a:cubicBezTo>
                  <a:cubicBezTo>
                    <a:pt x="175168" y="220851"/>
                    <a:pt x="161833" y="236091"/>
                    <a:pt x="134211" y="23609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17" name="Vapaamuotoinen: Muoto 16">
              <a:extLst>
                <a:ext uri="{FF2B5EF4-FFF2-40B4-BE49-F238E27FC236}">
                  <a16:creationId xmlns:a16="http://schemas.microsoft.com/office/drawing/2014/main" id="{EF985B61-1D6E-4DA7-A8EE-4F0AC4EA4970}"/>
                </a:ext>
              </a:extLst>
            </p:cNvPr>
            <p:cNvSpPr/>
            <p:nvPr/>
          </p:nvSpPr>
          <p:spPr>
            <a:xfrm>
              <a:off x="9800996" y="5188642"/>
              <a:ext cx="208597" cy="291465"/>
            </a:xfrm>
            <a:custGeom>
              <a:avLst/>
              <a:gdLst>
                <a:gd name="connsiteX0" fmla="*/ 58011 w 208597"/>
                <a:gd name="connsiteY0" fmla="*/ 163701 h 291465"/>
                <a:gd name="connsiteX1" fmla="*/ 141830 w 208597"/>
                <a:gd name="connsiteY1" fmla="*/ 163701 h 291465"/>
                <a:gd name="connsiteX2" fmla="*/ 141830 w 208597"/>
                <a:gd name="connsiteY2" fmla="*/ 107504 h 291465"/>
                <a:gd name="connsiteX3" fmla="*/ 58011 w 208597"/>
                <a:gd name="connsiteY3" fmla="*/ 107504 h 291465"/>
                <a:gd name="connsiteX4" fmla="*/ 58011 w 208597"/>
                <a:gd name="connsiteY4" fmla="*/ 57021 h 291465"/>
                <a:gd name="connsiteX5" fmla="*/ 201838 w 208597"/>
                <a:gd name="connsiteY5" fmla="*/ 57021 h 291465"/>
                <a:gd name="connsiteX6" fmla="*/ 201838 w 208597"/>
                <a:gd name="connsiteY6" fmla="*/ -129 h 291465"/>
                <a:gd name="connsiteX7" fmla="*/ -92 w 208597"/>
                <a:gd name="connsiteY7" fmla="*/ -129 h 291465"/>
                <a:gd name="connsiteX8" fmla="*/ -92 w 208597"/>
                <a:gd name="connsiteY8" fmla="*/ 291336 h 291465"/>
                <a:gd name="connsiteX9" fmla="*/ 208505 w 208597"/>
                <a:gd name="connsiteY9" fmla="*/ 291336 h 291465"/>
                <a:gd name="connsiteX10" fmla="*/ 208505 w 208597"/>
                <a:gd name="connsiteY10" fmla="*/ 234186 h 291465"/>
                <a:gd name="connsiteX11" fmla="*/ 58011 w 208597"/>
                <a:gd name="connsiteY11" fmla="*/ 23418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597" h="291465">
                  <a:moveTo>
                    <a:pt x="58011" y="163701"/>
                  </a:moveTo>
                  <a:lnTo>
                    <a:pt x="141830" y="163701"/>
                  </a:lnTo>
                  <a:lnTo>
                    <a:pt x="141830" y="107504"/>
                  </a:lnTo>
                  <a:lnTo>
                    <a:pt x="58011" y="107504"/>
                  </a:lnTo>
                  <a:lnTo>
                    <a:pt x="58011" y="57021"/>
                  </a:lnTo>
                  <a:lnTo>
                    <a:pt x="201838" y="57021"/>
                  </a:lnTo>
                  <a:lnTo>
                    <a:pt x="201838" y="-129"/>
                  </a:lnTo>
                  <a:lnTo>
                    <a:pt x="-92" y="-129"/>
                  </a:lnTo>
                  <a:lnTo>
                    <a:pt x="-92" y="291336"/>
                  </a:lnTo>
                  <a:lnTo>
                    <a:pt x="208505" y="291336"/>
                  </a:lnTo>
                  <a:lnTo>
                    <a:pt x="208505" y="234186"/>
                  </a:lnTo>
                  <a:lnTo>
                    <a:pt x="58011" y="23418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18" name="Vapaamuotoinen: Muoto 17">
              <a:extLst>
                <a:ext uri="{FF2B5EF4-FFF2-40B4-BE49-F238E27FC236}">
                  <a16:creationId xmlns:a16="http://schemas.microsoft.com/office/drawing/2014/main" id="{F23A83DD-B667-42B2-AE54-78E173CD8CDB}"/>
                </a:ext>
              </a:extLst>
            </p:cNvPr>
            <p:cNvSpPr/>
            <p:nvPr/>
          </p:nvSpPr>
          <p:spPr>
            <a:xfrm>
              <a:off x="10924946" y="5179117"/>
              <a:ext cx="253365" cy="300990"/>
            </a:xfrm>
            <a:custGeom>
              <a:avLst/>
              <a:gdLst>
                <a:gd name="connsiteX0" fmla="*/ 126590 w 253365"/>
                <a:gd name="connsiteY0" fmla="*/ -129 h 300990"/>
                <a:gd name="connsiteX1" fmla="*/ -92 w 253365"/>
                <a:gd name="connsiteY1" fmla="*/ 150366 h 300990"/>
                <a:gd name="connsiteX2" fmla="*/ 126590 w 253365"/>
                <a:gd name="connsiteY2" fmla="*/ 300861 h 300990"/>
                <a:gd name="connsiteX3" fmla="*/ 253273 w 253365"/>
                <a:gd name="connsiteY3" fmla="*/ 150366 h 300990"/>
                <a:gd name="connsiteX4" fmla="*/ 126590 w 253365"/>
                <a:gd name="connsiteY4" fmla="*/ -129 h 300990"/>
                <a:gd name="connsiteX5" fmla="*/ 126590 w 253365"/>
                <a:gd name="connsiteY5" fmla="*/ 242759 h 300990"/>
                <a:gd name="connsiteX6" fmla="*/ 59915 w 253365"/>
                <a:gd name="connsiteY6" fmla="*/ 150366 h 300990"/>
                <a:gd name="connsiteX7" fmla="*/ 126590 w 253365"/>
                <a:gd name="connsiteY7" fmla="*/ 57974 h 300990"/>
                <a:gd name="connsiteX8" fmla="*/ 193265 w 253365"/>
                <a:gd name="connsiteY8" fmla="*/ 150366 h 300990"/>
                <a:gd name="connsiteX9" fmla="*/ 126590 w 253365"/>
                <a:gd name="connsiteY9" fmla="*/ 242759 h 30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365" h="300990">
                  <a:moveTo>
                    <a:pt x="126590" y="-129"/>
                  </a:moveTo>
                  <a:cubicBezTo>
                    <a:pt x="46580" y="-129"/>
                    <a:pt x="-92" y="61784"/>
                    <a:pt x="-92" y="150366"/>
                  </a:cubicBezTo>
                  <a:cubicBezTo>
                    <a:pt x="-92" y="238949"/>
                    <a:pt x="46580" y="300861"/>
                    <a:pt x="126590" y="300861"/>
                  </a:cubicBezTo>
                  <a:cubicBezTo>
                    <a:pt x="206601" y="300861"/>
                    <a:pt x="253273" y="238949"/>
                    <a:pt x="253273" y="150366"/>
                  </a:cubicBezTo>
                  <a:cubicBezTo>
                    <a:pt x="253273" y="61784"/>
                    <a:pt x="206601" y="-129"/>
                    <a:pt x="126590" y="-129"/>
                  </a:cubicBezTo>
                  <a:close/>
                  <a:moveTo>
                    <a:pt x="126590" y="242759"/>
                  </a:moveTo>
                  <a:cubicBezTo>
                    <a:pt x="79918" y="242759"/>
                    <a:pt x="59915" y="202754"/>
                    <a:pt x="59915" y="150366"/>
                  </a:cubicBezTo>
                  <a:cubicBezTo>
                    <a:pt x="59915" y="97979"/>
                    <a:pt x="79918" y="57974"/>
                    <a:pt x="126590" y="57974"/>
                  </a:cubicBezTo>
                  <a:cubicBezTo>
                    <a:pt x="173263" y="57974"/>
                    <a:pt x="193265" y="97979"/>
                    <a:pt x="193265" y="150366"/>
                  </a:cubicBezTo>
                  <a:cubicBezTo>
                    <a:pt x="193265" y="202754"/>
                    <a:pt x="174215" y="242759"/>
                    <a:pt x="126590" y="24275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19" name="Vapaamuotoinen: Muoto 18">
              <a:extLst>
                <a:ext uri="{FF2B5EF4-FFF2-40B4-BE49-F238E27FC236}">
                  <a16:creationId xmlns:a16="http://schemas.microsoft.com/office/drawing/2014/main" id="{A6866A3B-9A49-4F58-ADE5-A2D582EA3E78}"/>
                </a:ext>
              </a:extLst>
            </p:cNvPr>
            <p:cNvSpPr/>
            <p:nvPr/>
          </p:nvSpPr>
          <p:spPr>
            <a:xfrm>
              <a:off x="10629671" y="5179117"/>
              <a:ext cx="253365" cy="300990"/>
            </a:xfrm>
            <a:custGeom>
              <a:avLst/>
              <a:gdLst>
                <a:gd name="connsiteX0" fmla="*/ 126590 w 253365"/>
                <a:gd name="connsiteY0" fmla="*/ 300861 h 300990"/>
                <a:gd name="connsiteX1" fmla="*/ 253273 w 253365"/>
                <a:gd name="connsiteY1" fmla="*/ 150366 h 300990"/>
                <a:gd name="connsiteX2" fmla="*/ 126590 w 253365"/>
                <a:gd name="connsiteY2" fmla="*/ -129 h 300990"/>
                <a:gd name="connsiteX3" fmla="*/ -92 w 253365"/>
                <a:gd name="connsiteY3" fmla="*/ 150366 h 300990"/>
                <a:gd name="connsiteX4" fmla="*/ 126590 w 253365"/>
                <a:gd name="connsiteY4" fmla="*/ 300861 h 300990"/>
                <a:gd name="connsiteX5" fmla="*/ 126590 w 253365"/>
                <a:gd name="connsiteY5" fmla="*/ 57974 h 300990"/>
                <a:gd name="connsiteX6" fmla="*/ 193265 w 253365"/>
                <a:gd name="connsiteY6" fmla="*/ 150366 h 300990"/>
                <a:gd name="connsiteX7" fmla="*/ 126590 w 253365"/>
                <a:gd name="connsiteY7" fmla="*/ 242759 h 300990"/>
                <a:gd name="connsiteX8" fmla="*/ 59915 w 253365"/>
                <a:gd name="connsiteY8" fmla="*/ 150366 h 300990"/>
                <a:gd name="connsiteX9" fmla="*/ 126590 w 253365"/>
                <a:gd name="connsiteY9" fmla="*/ 57974 h 30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365" h="300990">
                  <a:moveTo>
                    <a:pt x="126590" y="300861"/>
                  </a:moveTo>
                  <a:cubicBezTo>
                    <a:pt x="206601" y="300861"/>
                    <a:pt x="253273" y="238949"/>
                    <a:pt x="253273" y="150366"/>
                  </a:cubicBezTo>
                  <a:cubicBezTo>
                    <a:pt x="253273" y="61784"/>
                    <a:pt x="206601" y="-129"/>
                    <a:pt x="126590" y="-129"/>
                  </a:cubicBezTo>
                  <a:cubicBezTo>
                    <a:pt x="46580" y="-129"/>
                    <a:pt x="-92" y="61784"/>
                    <a:pt x="-92" y="150366"/>
                  </a:cubicBezTo>
                  <a:cubicBezTo>
                    <a:pt x="-92" y="238949"/>
                    <a:pt x="47533" y="300861"/>
                    <a:pt x="126590" y="300861"/>
                  </a:cubicBezTo>
                  <a:close/>
                  <a:moveTo>
                    <a:pt x="126590" y="57974"/>
                  </a:moveTo>
                  <a:cubicBezTo>
                    <a:pt x="173263" y="57974"/>
                    <a:pt x="193265" y="97979"/>
                    <a:pt x="193265" y="150366"/>
                  </a:cubicBezTo>
                  <a:cubicBezTo>
                    <a:pt x="193265" y="202754"/>
                    <a:pt x="173263" y="242759"/>
                    <a:pt x="126590" y="242759"/>
                  </a:cubicBezTo>
                  <a:cubicBezTo>
                    <a:pt x="79918" y="242759"/>
                    <a:pt x="59915" y="202754"/>
                    <a:pt x="59915" y="150366"/>
                  </a:cubicBezTo>
                  <a:cubicBezTo>
                    <a:pt x="59915" y="97979"/>
                    <a:pt x="79918" y="57974"/>
                    <a:pt x="126590" y="5797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20" name="Vapaamuotoinen: Muoto 19">
              <a:extLst>
                <a:ext uri="{FF2B5EF4-FFF2-40B4-BE49-F238E27FC236}">
                  <a16:creationId xmlns:a16="http://schemas.microsoft.com/office/drawing/2014/main" id="{6B8BCEB2-BBF2-409B-9FD9-54F95B1D3D74}"/>
                </a:ext>
              </a:extLst>
            </p:cNvPr>
            <p:cNvSpPr/>
            <p:nvPr/>
          </p:nvSpPr>
          <p:spPr>
            <a:xfrm>
              <a:off x="10058171" y="5179117"/>
              <a:ext cx="227647" cy="300990"/>
            </a:xfrm>
            <a:custGeom>
              <a:avLst/>
              <a:gdLst>
                <a:gd name="connsiteX0" fmla="*/ 129448 w 227647"/>
                <a:gd name="connsiteY0" fmla="*/ 118934 h 300990"/>
                <a:gd name="connsiteX1" fmla="*/ 70393 w 227647"/>
                <a:gd name="connsiteY1" fmla="*/ 83691 h 300990"/>
                <a:gd name="connsiteX2" fmla="*/ 112303 w 227647"/>
                <a:gd name="connsiteY2" fmla="*/ 57021 h 300990"/>
                <a:gd name="connsiteX3" fmla="*/ 178978 w 227647"/>
                <a:gd name="connsiteY3" fmla="*/ 86549 h 300990"/>
                <a:gd name="connsiteX4" fmla="*/ 220888 w 227647"/>
                <a:gd name="connsiteY4" fmla="*/ 45591 h 300990"/>
                <a:gd name="connsiteX5" fmla="*/ 114208 w 227647"/>
                <a:gd name="connsiteY5" fmla="*/ -129 h 300990"/>
                <a:gd name="connsiteX6" fmla="*/ 10386 w 227647"/>
                <a:gd name="connsiteY6" fmla="*/ 85596 h 300990"/>
                <a:gd name="connsiteX7" fmla="*/ 101826 w 227647"/>
                <a:gd name="connsiteY7" fmla="*/ 172274 h 300990"/>
                <a:gd name="connsiteX8" fmla="*/ 166596 w 227647"/>
                <a:gd name="connsiteY8" fmla="*/ 212279 h 300990"/>
                <a:gd name="connsiteX9" fmla="*/ 116113 w 227647"/>
                <a:gd name="connsiteY9" fmla="*/ 243711 h 300990"/>
                <a:gd name="connsiteX10" fmla="*/ 41818 w 227647"/>
                <a:gd name="connsiteY10" fmla="*/ 210374 h 300990"/>
                <a:gd name="connsiteX11" fmla="*/ -92 w 227647"/>
                <a:gd name="connsiteY11" fmla="*/ 247521 h 300990"/>
                <a:gd name="connsiteX12" fmla="*/ 113255 w 227647"/>
                <a:gd name="connsiteY12" fmla="*/ 300861 h 300990"/>
                <a:gd name="connsiteX13" fmla="*/ 227555 w 227647"/>
                <a:gd name="connsiteY13" fmla="*/ 207516 h 300990"/>
                <a:gd name="connsiteX14" fmla="*/ 129448 w 227647"/>
                <a:gd name="connsiteY14" fmla="*/ 118934 h 30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647" h="300990">
                  <a:moveTo>
                    <a:pt x="129448" y="118934"/>
                  </a:moveTo>
                  <a:cubicBezTo>
                    <a:pt x="82776" y="108456"/>
                    <a:pt x="70393" y="102741"/>
                    <a:pt x="70393" y="83691"/>
                  </a:cubicBezTo>
                  <a:cubicBezTo>
                    <a:pt x="70393" y="70356"/>
                    <a:pt x="80871" y="57021"/>
                    <a:pt x="112303" y="57021"/>
                  </a:cubicBezTo>
                  <a:cubicBezTo>
                    <a:pt x="138973" y="57021"/>
                    <a:pt x="159928" y="67499"/>
                    <a:pt x="178978" y="86549"/>
                  </a:cubicBezTo>
                  <a:lnTo>
                    <a:pt x="220888" y="45591"/>
                  </a:lnTo>
                  <a:cubicBezTo>
                    <a:pt x="193265" y="17016"/>
                    <a:pt x="159928" y="-129"/>
                    <a:pt x="114208" y="-129"/>
                  </a:cubicBezTo>
                  <a:cubicBezTo>
                    <a:pt x="57058" y="-129"/>
                    <a:pt x="10386" y="32256"/>
                    <a:pt x="10386" y="85596"/>
                  </a:cubicBezTo>
                  <a:cubicBezTo>
                    <a:pt x="10386" y="142746"/>
                    <a:pt x="47533" y="159891"/>
                    <a:pt x="101826" y="172274"/>
                  </a:cubicBezTo>
                  <a:cubicBezTo>
                    <a:pt x="157071" y="184656"/>
                    <a:pt x="166596" y="193229"/>
                    <a:pt x="166596" y="212279"/>
                  </a:cubicBezTo>
                  <a:cubicBezTo>
                    <a:pt x="166596" y="234186"/>
                    <a:pt x="150403" y="243711"/>
                    <a:pt x="116113" y="243711"/>
                  </a:cubicBezTo>
                  <a:cubicBezTo>
                    <a:pt x="88490" y="243711"/>
                    <a:pt x="61821" y="234186"/>
                    <a:pt x="41818" y="210374"/>
                  </a:cubicBezTo>
                  <a:lnTo>
                    <a:pt x="-92" y="247521"/>
                  </a:lnTo>
                  <a:cubicBezTo>
                    <a:pt x="21815" y="279906"/>
                    <a:pt x="64678" y="300861"/>
                    <a:pt x="113255" y="300861"/>
                  </a:cubicBezTo>
                  <a:cubicBezTo>
                    <a:pt x="193265" y="300861"/>
                    <a:pt x="227555" y="263713"/>
                    <a:pt x="227555" y="207516"/>
                  </a:cubicBezTo>
                  <a:cubicBezTo>
                    <a:pt x="227555" y="145604"/>
                    <a:pt x="176121" y="129411"/>
                    <a:pt x="129448" y="11893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21" name="Vapaamuotoinen: Muoto 20">
              <a:extLst>
                <a:ext uri="{FF2B5EF4-FFF2-40B4-BE49-F238E27FC236}">
                  <a16:creationId xmlns:a16="http://schemas.microsoft.com/office/drawing/2014/main" id="{2CFFDA3E-A598-497C-B29F-04ADA229FBA4}"/>
                </a:ext>
              </a:extLst>
            </p:cNvPr>
            <p:cNvSpPr/>
            <p:nvPr/>
          </p:nvSpPr>
          <p:spPr>
            <a:xfrm>
              <a:off x="9800996" y="5550592"/>
              <a:ext cx="208597" cy="291465"/>
            </a:xfrm>
            <a:custGeom>
              <a:avLst/>
              <a:gdLst>
                <a:gd name="connsiteX0" fmla="*/ 58011 w 208597"/>
                <a:gd name="connsiteY0" fmla="*/ 163701 h 291465"/>
                <a:gd name="connsiteX1" fmla="*/ 141830 w 208597"/>
                <a:gd name="connsiteY1" fmla="*/ 163701 h 291465"/>
                <a:gd name="connsiteX2" fmla="*/ 141830 w 208597"/>
                <a:gd name="connsiteY2" fmla="*/ 107504 h 291465"/>
                <a:gd name="connsiteX3" fmla="*/ 58011 w 208597"/>
                <a:gd name="connsiteY3" fmla="*/ 107504 h 291465"/>
                <a:gd name="connsiteX4" fmla="*/ 58011 w 208597"/>
                <a:gd name="connsiteY4" fmla="*/ 57021 h 291465"/>
                <a:gd name="connsiteX5" fmla="*/ 201838 w 208597"/>
                <a:gd name="connsiteY5" fmla="*/ 57021 h 291465"/>
                <a:gd name="connsiteX6" fmla="*/ 201838 w 208597"/>
                <a:gd name="connsiteY6" fmla="*/ -129 h 291465"/>
                <a:gd name="connsiteX7" fmla="*/ -92 w 208597"/>
                <a:gd name="connsiteY7" fmla="*/ -129 h 291465"/>
                <a:gd name="connsiteX8" fmla="*/ -92 w 208597"/>
                <a:gd name="connsiteY8" fmla="*/ 291336 h 291465"/>
                <a:gd name="connsiteX9" fmla="*/ 208505 w 208597"/>
                <a:gd name="connsiteY9" fmla="*/ 291336 h 291465"/>
                <a:gd name="connsiteX10" fmla="*/ 208505 w 208597"/>
                <a:gd name="connsiteY10" fmla="*/ 234186 h 291465"/>
                <a:gd name="connsiteX11" fmla="*/ 58011 w 208597"/>
                <a:gd name="connsiteY11" fmla="*/ 23418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597" h="291465">
                  <a:moveTo>
                    <a:pt x="58011" y="163701"/>
                  </a:moveTo>
                  <a:lnTo>
                    <a:pt x="141830" y="163701"/>
                  </a:lnTo>
                  <a:lnTo>
                    <a:pt x="141830" y="107504"/>
                  </a:lnTo>
                  <a:lnTo>
                    <a:pt x="58011" y="107504"/>
                  </a:lnTo>
                  <a:lnTo>
                    <a:pt x="58011" y="57021"/>
                  </a:lnTo>
                  <a:lnTo>
                    <a:pt x="201838" y="57021"/>
                  </a:lnTo>
                  <a:lnTo>
                    <a:pt x="201838" y="-129"/>
                  </a:lnTo>
                  <a:lnTo>
                    <a:pt x="-92" y="-129"/>
                  </a:lnTo>
                  <a:lnTo>
                    <a:pt x="-92" y="291336"/>
                  </a:lnTo>
                  <a:lnTo>
                    <a:pt x="208505" y="291336"/>
                  </a:lnTo>
                  <a:lnTo>
                    <a:pt x="208505" y="234186"/>
                  </a:lnTo>
                  <a:lnTo>
                    <a:pt x="58011" y="23418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22" name="Vapaamuotoinen: Muoto 21">
              <a:extLst>
                <a:ext uri="{FF2B5EF4-FFF2-40B4-BE49-F238E27FC236}">
                  <a16:creationId xmlns:a16="http://schemas.microsoft.com/office/drawing/2014/main" id="{D412364E-45F7-4987-985F-8AFC0A514116}"/>
                </a:ext>
              </a:extLst>
            </p:cNvPr>
            <p:cNvSpPr/>
            <p:nvPr/>
          </p:nvSpPr>
          <p:spPr>
            <a:xfrm>
              <a:off x="10058171" y="5541067"/>
              <a:ext cx="227647" cy="300990"/>
            </a:xfrm>
            <a:custGeom>
              <a:avLst/>
              <a:gdLst>
                <a:gd name="connsiteX0" fmla="*/ 129448 w 227647"/>
                <a:gd name="connsiteY0" fmla="*/ 118934 h 300990"/>
                <a:gd name="connsiteX1" fmla="*/ 70393 w 227647"/>
                <a:gd name="connsiteY1" fmla="*/ 83691 h 300990"/>
                <a:gd name="connsiteX2" fmla="*/ 112303 w 227647"/>
                <a:gd name="connsiteY2" fmla="*/ 57021 h 300990"/>
                <a:gd name="connsiteX3" fmla="*/ 178978 w 227647"/>
                <a:gd name="connsiteY3" fmla="*/ 86549 h 300990"/>
                <a:gd name="connsiteX4" fmla="*/ 220888 w 227647"/>
                <a:gd name="connsiteY4" fmla="*/ 45591 h 300990"/>
                <a:gd name="connsiteX5" fmla="*/ 114208 w 227647"/>
                <a:gd name="connsiteY5" fmla="*/ -129 h 300990"/>
                <a:gd name="connsiteX6" fmla="*/ 10386 w 227647"/>
                <a:gd name="connsiteY6" fmla="*/ 85596 h 300990"/>
                <a:gd name="connsiteX7" fmla="*/ 101826 w 227647"/>
                <a:gd name="connsiteY7" fmla="*/ 172274 h 300990"/>
                <a:gd name="connsiteX8" fmla="*/ 166596 w 227647"/>
                <a:gd name="connsiteY8" fmla="*/ 212278 h 300990"/>
                <a:gd name="connsiteX9" fmla="*/ 116113 w 227647"/>
                <a:gd name="connsiteY9" fmla="*/ 243711 h 300990"/>
                <a:gd name="connsiteX10" fmla="*/ 41818 w 227647"/>
                <a:gd name="connsiteY10" fmla="*/ 210374 h 300990"/>
                <a:gd name="connsiteX11" fmla="*/ -92 w 227647"/>
                <a:gd name="connsiteY11" fmla="*/ 247521 h 300990"/>
                <a:gd name="connsiteX12" fmla="*/ 113255 w 227647"/>
                <a:gd name="connsiteY12" fmla="*/ 300861 h 300990"/>
                <a:gd name="connsiteX13" fmla="*/ 227555 w 227647"/>
                <a:gd name="connsiteY13" fmla="*/ 207516 h 300990"/>
                <a:gd name="connsiteX14" fmla="*/ 129448 w 227647"/>
                <a:gd name="connsiteY14" fmla="*/ 118934 h 30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647" h="300990">
                  <a:moveTo>
                    <a:pt x="129448" y="118934"/>
                  </a:moveTo>
                  <a:cubicBezTo>
                    <a:pt x="82776" y="108456"/>
                    <a:pt x="70393" y="102741"/>
                    <a:pt x="70393" y="83691"/>
                  </a:cubicBezTo>
                  <a:cubicBezTo>
                    <a:pt x="70393" y="70356"/>
                    <a:pt x="80871" y="57021"/>
                    <a:pt x="112303" y="57021"/>
                  </a:cubicBezTo>
                  <a:cubicBezTo>
                    <a:pt x="138973" y="57021"/>
                    <a:pt x="159928" y="67499"/>
                    <a:pt x="178978" y="86549"/>
                  </a:cubicBezTo>
                  <a:lnTo>
                    <a:pt x="220888" y="45591"/>
                  </a:lnTo>
                  <a:cubicBezTo>
                    <a:pt x="193265" y="17016"/>
                    <a:pt x="159928" y="-129"/>
                    <a:pt x="114208" y="-129"/>
                  </a:cubicBezTo>
                  <a:cubicBezTo>
                    <a:pt x="57058" y="-129"/>
                    <a:pt x="10386" y="32256"/>
                    <a:pt x="10386" y="85596"/>
                  </a:cubicBezTo>
                  <a:cubicBezTo>
                    <a:pt x="10386" y="142746"/>
                    <a:pt x="47533" y="159891"/>
                    <a:pt x="101826" y="172274"/>
                  </a:cubicBezTo>
                  <a:cubicBezTo>
                    <a:pt x="157071" y="184656"/>
                    <a:pt x="166596" y="193228"/>
                    <a:pt x="166596" y="212278"/>
                  </a:cubicBezTo>
                  <a:cubicBezTo>
                    <a:pt x="166596" y="234186"/>
                    <a:pt x="150403" y="243711"/>
                    <a:pt x="116113" y="243711"/>
                  </a:cubicBezTo>
                  <a:cubicBezTo>
                    <a:pt x="88490" y="243711"/>
                    <a:pt x="61821" y="234186"/>
                    <a:pt x="41818" y="210374"/>
                  </a:cubicBezTo>
                  <a:lnTo>
                    <a:pt x="-92" y="247521"/>
                  </a:lnTo>
                  <a:cubicBezTo>
                    <a:pt x="21815" y="279906"/>
                    <a:pt x="64678" y="300861"/>
                    <a:pt x="113255" y="300861"/>
                  </a:cubicBezTo>
                  <a:cubicBezTo>
                    <a:pt x="193265" y="300861"/>
                    <a:pt x="227555" y="263714"/>
                    <a:pt x="227555" y="207516"/>
                  </a:cubicBezTo>
                  <a:cubicBezTo>
                    <a:pt x="227555" y="145604"/>
                    <a:pt x="176121" y="129411"/>
                    <a:pt x="129448" y="11893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23" name="Vapaamuotoinen: Muoto 22">
              <a:extLst>
                <a:ext uri="{FF2B5EF4-FFF2-40B4-BE49-F238E27FC236}">
                  <a16:creationId xmlns:a16="http://schemas.microsoft.com/office/drawing/2014/main" id="{21E5839B-040F-4026-A726-E7C0D5A92012}"/>
                </a:ext>
              </a:extLst>
            </p:cNvPr>
            <p:cNvSpPr/>
            <p:nvPr/>
          </p:nvSpPr>
          <p:spPr>
            <a:xfrm>
              <a:off x="10639196" y="5541067"/>
              <a:ext cx="253365" cy="300990"/>
            </a:xfrm>
            <a:custGeom>
              <a:avLst/>
              <a:gdLst>
                <a:gd name="connsiteX0" fmla="*/ 126590 w 253365"/>
                <a:gd name="connsiteY0" fmla="*/ 300861 h 300990"/>
                <a:gd name="connsiteX1" fmla="*/ 253273 w 253365"/>
                <a:gd name="connsiteY1" fmla="*/ 150366 h 300990"/>
                <a:gd name="connsiteX2" fmla="*/ 126590 w 253365"/>
                <a:gd name="connsiteY2" fmla="*/ -129 h 300990"/>
                <a:gd name="connsiteX3" fmla="*/ -92 w 253365"/>
                <a:gd name="connsiteY3" fmla="*/ 150366 h 300990"/>
                <a:gd name="connsiteX4" fmla="*/ 126590 w 253365"/>
                <a:gd name="connsiteY4" fmla="*/ 300861 h 300990"/>
                <a:gd name="connsiteX5" fmla="*/ 126590 w 253365"/>
                <a:gd name="connsiteY5" fmla="*/ 57974 h 300990"/>
                <a:gd name="connsiteX6" fmla="*/ 193265 w 253365"/>
                <a:gd name="connsiteY6" fmla="*/ 150366 h 300990"/>
                <a:gd name="connsiteX7" fmla="*/ 126590 w 253365"/>
                <a:gd name="connsiteY7" fmla="*/ 242759 h 300990"/>
                <a:gd name="connsiteX8" fmla="*/ 59915 w 253365"/>
                <a:gd name="connsiteY8" fmla="*/ 150366 h 300990"/>
                <a:gd name="connsiteX9" fmla="*/ 126590 w 253365"/>
                <a:gd name="connsiteY9" fmla="*/ 57974 h 30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365" h="300990">
                  <a:moveTo>
                    <a:pt x="126590" y="300861"/>
                  </a:moveTo>
                  <a:cubicBezTo>
                    <a:pt x="206601" y="300861"/>
                    <a:pt x="253273" y="238949"/>
                    <a:pt x="253273" y="150366"/>
                  </a:cubicBezTo>
                  <a:cubicBezTo>
                    <a:pt x="253273" y="61784"/>
                    <a:pt x="206601" y="-129"/>
                    <a:pt x="126590" y="-129"/>
                  </a:cubicBezTo>
                  <a:cubicBezTo>
                    <a:pt x="46580" y="-129"/>
                    <a:pt x="-92" y="61784"/>
                    <a:pt x="-92" y="150366"/>
                  </a:cubicBezTo>
                  <a:cubicBezTo>
                    <a:pt x="-92" y="238949"/>
                    <a:pt x="47533" y="300861"/>
                    <a:pt x="126590" y="300861"/>
                  </a:cubicBezTo>
                  <a:close/>
                  <a:moveTo>
                    <a:pt x="126590" y="57974"/>
                  </a:moveTo>
                  <a:cubicBezTo>
                    <a:pt x="173263" y="57974"/>
                    <a:pt x="193265" y="97979"/>
                    <a:pt x="193265" y="150366"/>
                  </a:cubicBezTo>
                  <a:cubicBezTo>
                    <a:pt x="193265" y="202753"/>
                    <a:pt x="173263" y="242759"/>
                    <a:pt x="126590" y="242759"/>
                  </a:cubicBezTo>
                  <a:cubicBezTo>
                    <a:pt x="79918" y="242759"/>
                    <a:pt x="59915" y="202753"/>
                    <a:pt x="59915" y="150366"/>
                  </a:cubicBezTo>
                  <a:cubicBezTo>
                    <a:pt x="59915" y="97979"/>
                    <a:pt x="79918" y="57974"/>
                    <a:pt x="126590" y="5797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24" name="Vapaamuotoinen: Muoto 23">
              <a:extLst>
                <a:ext uri="{FF2B5EF4-FFF2-40B4-BE49-F238E27FC236}">
                  <a16:creationId xmlns:a16="http://schemas.microsoft.com/office/drawing/2014/main" id="{92A33AC8-82B0-4991-ABAB-016131FFE92A}"/>
                </a:ext>
              </a:extLst>
            </p:cNvPr>
            <p:cNvSpPr/>
            <p:nvPr/>
          </p:nvSpPr>
          <p:spPr>
            <a:xfrm>
              <a:off x="8000770" y="4502838"/>
              <a:ext cx="1450929" cy="1627469"/>
            </a:xfrm>
            <a:custGeom>
              <a:avLst/>
              <a:gdLst>
                <a:gd name="connsiteX0" fmla="*/ 1131613 w 1450929"/>
                <a:gd name="connsiteY0" fmla="*/ 1131578 h 1627469"/>
                <a:gd name="connsiteX1" fmla="*/ 562018 w 1450929"/>
                <a:gd name="connsiteY1" fmla="*/ 1442093 h 1627469"/>
                <a:gd name="connsiteX2" fmla="*/ 1337353 w 1450929"/>
                <a:gd name="connsiteY2" fmla="*/ 1335413 h 1627469"/>
                <a:gd name="connsiteX3" fmla="*/ 1361165 w 1450929"/>
                <a:gd name="connsiteY3" fmla="*/ 1324936 h 1627469"/>
                <a:gd name="connsiteX4" fmla="*/ 1393550 w 1450929"/>
                <a:gd name="connsiteY4" fmla="*/ 1357321 h 1627469"/>
                <a:gd name="connsiteX5" fmla="*/ 1383073 w 1450929"/>
                <a:gd name="connsiteY5" fmla="*/ 1381133 h 1627469"/>
                <a:gd name="connsiteX6" fmla="*/ 533443 w 1450929"/>
                <a:gd name="connsiteY6" fmla="*/ 1506863 h 1627469"/>
                <a:gd name="connsiteX7" fmla="*/ 485818 w 1450929"/>
                <a:gd name="connsiteY7" fmla="*/ 1448761 h 1627469"/>
                <a:gd name="connsiteX8" fmla="*/ 125772 w 1450929"/>
                <a:gd name="connsiteY8" fmla="*/ 1323983 h 1627469"/>
                <a:gd name="connsiteX9" fmla="*/ 319130 w 1450929"/>
                <a:gd name="connsiteY9" fmla="*/ 319096 h 1627469"/>
                <a:gd name="connsiteX10" fmla="*/ 1324970 w 1450929"/>
                <a:gd name="connsiteY10" fmla="*/ 125738 h 1627469"/>
                <a:gd name="connsiteX11" fmla="*/ 1131613 w 1450929"/>
                <a:gd name="connsiteY11" fmla="*/ 1131578 h 1627469"/>
                <a:gd name="connsiteX12" fmla="*/ 1131613 w 1450929"/>
                <a:gd name="connsiteY12" fmla="*/ 1131578 h 1627469"/>
                <a:gd name="connsiteX13" fmla="*/ 1085893 w 1450929"/>
                <a:gd name="connsiteY13" fmla="*/ 1085858 h 1627469"/>
                <a:gd name="connsiteX14" fmla="*/ 1382120 w 1450929"/>
                <a:gd name="connsiteY14" fmla="*/ 519121 h 1627469"/>
                <a:gd name="connsiteX15" fmla="*/ 706798 w 1450929"/>
                <a:gd name="connsiteY15" fmla="*/ 704858 h 1627469"/>
                <a:gd name="connsiteX16" fmla="*/ 522012 w 1450929"/>
                <a:gd name="connsiteY16" fmla="*/ 1382086 h 1627469"/>
                <a:gd name="connsiteX17" fmla="*/ 1085893 w 1450929"/>
                <a:gd name="connsiteY17" fmla="*/ 1085858 h 1627469"/>
                <a:gd name="connsiteX18" fmla="*/ 1085893 w 1450929"/>
                <a:gd name="connsiteY18" fmla="*/ 1085858 h 1627469"/>
                <a:gd name="connsiteX19" fmla="*/ 365803 w 1450929"/>
                <a:gd name="connsiteY19" fmla="*/ 365768 h 1627469"/>
                <a:gd name="connsiteX20" fmla="*/ 172445 w 1450929"/>
                <a:gd name="connsiteY20" fmla="*/ 1279216 h 1627469"/>
                <a:gd name="connsiteX21" fmla="*/ 450575 w 1450929"/>
                <a:gd name="connsiteY21" fmla="*/ 1384943 h 1627469"/>
                <a:gd name="connsiteX22" fmla="*/ 660125 w 1450929"/>
                <a:gd name="connsiteY22" fmla="*/ 658186 h 1627469"/>
                <a:gd name="connsiteX23" fmla="*/ 1384978 w 1450929"/>
                <a:gd name="connsiteY23" fmla="*/ 447683 h 1627469"/>
                <a:gd name="connsiteX24" fmla="*/ 1279250 w 1450929"/>
                <a:gd name="connsiteY24" fmla="*/ 171458 h 1627469"/>
                <a:gd name="connsiteX25" fmla="*/ 365803 w 1450929"/>
                <a:gd name="connsiteY25" fmla="*/ 365768 h 1627469"/>
                <a:gd name="connsiteX26" fmla="*/ 365803 w 1450929"/>
                <a:gd name="connsiteY26" fmla="*/ 365768 h 162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50929" h="1627469">
                  <a:moveTo>
                    <a:pt x="1131613" y="1131578"/>
                  </a:moveTo>
                  <a:cubicBezTo>
                    <a:pt x="961115" y="1302076"/>
                    <a:pt x="753470" y="1411613"/>
                    <a:pt x="562018" y="1442093"/>
                  </a:cubicBezTo>
                  <a:cubicBezTo>
                    <a:pt x="776330" y="1696411"/>
                    <a:pt x="1169713" y="1503053"/>
                    <a:pt x="1337353" y="1335413"/>
                  </a:cubicBezTo>
                  <a:cubicBezTo>
                    <a:pt x="1343068" y="1328746"/>
                    <a:pt x="1351640" y="1324936"/>
                    <a:pt x="1361165" y="1324936"/>
                  </a:cubicBezTo>
                  <a:cubicBezTo>
                    <a:pt x="1379263" y="1324936"/>
                    <a:pt x="1393550" y="1339223"/>
                    <a:pt x="1393550" y="1357321"/>
                  </a:cubicBezTo>
                  <a:cubicBezTo>
                    <a:pt x="1393550" y="1366846"/>
                    <a:pt x="1389740" y="1375418"/>
                    <a:pt x="1383073" y="1381133"/>
                  </a:cubicBezTo>
                  <a:cubicBezTo>
                    <a:pt x="1120183" y="1643071"/>
                    <a:pt x="739183" y="1713556"/>
                    <a:pt x="533443" y="1506863"/>
                  </a:cubicBezTo>
                  <a:cubicBezTo>
                    <a:pt x="515345" y="1488766"/>
                    <a:pt x="499153" y="1469716"/>
                    <a:pt x="485818" y="1448761"/>
                  </a:cubicBezTo>
                  <a:cubicBezTo>
                    <a:pt x="345800" y="1455428"/>
                    <a:pt x="218165" y="1416376"/>
                    <a:pt x="125772" y="1323983"/>
                  </a:cubicBezTo>
                  <a:cubicBezTo>
                    <a:pt x="-106634" y="1092526"/>
                    <a:pt x="-2811" y="641041"/>
                    <a:pt x="319130" y="319096"/>
                  </a:cubicBezTo>
                  <a:cubicBezTo>
                    <a:pt x="641075" y="-2849"/>
                    <a:pt x="1092560" y="-106672"/>
                    <a:pt x="1324970" y="125738"/>
                  </a:cubicBezTo>
                  <a:cubicBezTo>
                    <a:pt x="1557380" y="358148"/>
                    <a:pt x="1453558" y="809633"/>
                    <a:pt x="1131613" y="1131578"/>
                  </a:cubicBezTo>
                  <a:lnTo>
                    <a:pt x="1131613" y="1131578"/>
                  </a:lnTo>
                  <a:close/>
                  <a:moveTo>
                    <a:pt x="1085893" y="1085858"/>
                  </a:moveTo>
                  <a:cubicBezTo>
                    <a:pt x="1263058" y="908693"/>
                    <a:pt x="1363070" y="701048"/>
                    <a:pt x="1382120" y="519121"/>
                  </a:cubicBezTo>
                  <a:cubicBezTo>
                    <a:pt x="1201145" y="426728"/>
                    <a:pt x="922063" y="489593"/>
                    <a:pt x="706798" y="704858"/>
                  </a:cubicBezTo>
                  <a:cubicBezTo>
                    <a:pt x="491533" y="920123"/>
                    <a:pt x="428668" y="1200158"/>
                    <a:pt x="522012" y="1382086"/>
                  </a:cubicBezTo>
                  <a:cubicBezTo>
                    <a:pt x="702035" y="1362083"/>
                    <a:pt x="908728" y="1262071"/>
                    <a:pt x="1085893" y="1085858"/>
                  </a:cubicBezTo>
                  <a:lnTo>
                    <a:pt x="1085893" y="1085858"/>
                  </a:lnTo>
                  <a:close/>
                  <a:moveTo>
                    <a:pt x="365803" y="365768"/>
                  </a:moveTo>
                  <a:cubicBezTo>
                    <a:pt x="50529" y="681046"/>
                    <a:pt x="-19004" y="1087763"/>
                    <a:pt x="172445" y="1279216"/>
                  </a:cubicBezTo>
                  <a:cubicBezTo>
                    <a:pt x="241978" y="1348748"/>
                    <a:pt x="339133" y="1383991"/>
                    <a:pt x="450575" y="1384943"/>
                  </a:cubicBezTo>
                  <a:cubicBezTo>
                    <a:pt x="358183" y="1171583"/>
                    <a:pt x="443908" y="874403"/>
                    <a:pt x="660125" y="658186"/>
                  </a:cubicBezTo>
                  <a:cubicBezTo>
                    <a:pt x="875390" y="442921"/>
                    <a:pt x="1171618" y="357196"/>
                    <a:pt x="1384978" y="447683"/>
                  </a:cubicBezTo>
                  <a:cubicBezTo>
                    <a:pt x="1383073" y="337193"/>
                    <a:pt x="1347830" y="240991"/>
                    <a:pt x="1279250" y="171458"/>
                  </a:cubicBezTo>
                  <a:cubicBezTo>
                    <a:pt x="1087798" y="-19042"/>
                    <a:pt x="680128" y="50491"/>
                    <a:pt x="365803" y="365768"/>
                  </a:cubicBezTo>
                  <a:lnTo>
                    <a:pt x="365803" y="36576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3212710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petusdia">
    <p:bg>
      <p:bgPr>
        <a:solidFill>
          <a:srgbClr val="F8B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Kuvan paikkamerkki 21">
            <a:extLst>
              <a:ext uri="{FF2B5EF4-FFF2-40B4-BE49-F238E27FC236}">
                <a16:creationId xmlns:a16="http://schemas.microsoft.com/office/drawing/2014/main" id="{0BDA5623-1A8D-4EE4-AD27-474BE88EC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6938" y="0"/>
            <a:ext cx="7005774" cy="6858000"/>
          </a:xfrm>
          <a:custGeom>
            <a:avLst/>
            <a:gdLst>
              <a:gd name="connsiteX0" fmla="*/ 3350070 w 7005774"/>
              <a:gd name="connsiteY0" fmla="*/ 0 h 6858000"/>
              <a:gd name="connsiteX1" fmla="*/ 4066564 w 7005774"/>
              <a:gd name="connsiteY1" fmla="*/ 0 h 6858000"/>
              <a:gd name="connsiteX2" fmla="*/ 4087374 w 7005774"/>
              <a:gd name="connsiteY2" fmla="*/ 112157 h 6858000"/>
              <a:gd name="connsiteX3" fmla="*/ 4110607 w 7005774"/>
              <a:gd name="connsiteY3" fmla="*/ 284099 h 6858000"/>
              <a:gd name="connsiteX4" fmla="*/ 4065586 w 7005774"/>
              <a:gd name="connsiteY4" fmla="*/ 442151 h 6858000"/>
              <a:gd name="connsiteX5" fmla="*/ 3987798 w 7005774"/>
              <a:gd name="connsiteY5" fmla="*/ 552450 h 6858000"/>
              <a:gd name="connsiteX6" fmla="*/ 3950206 w 7005774"/>
              <a:gd name="connsiteY6" fmla="*/ 670306 h 6858000"/>
              <a:gd name="connsiteX7" fmla="*/ 3941506 w 7005774"/>
              <a:gd name="connsiteY7" fmla="*/ 774319 h 6858000"/>
              <a:gd name="connsiteX8" fmla="*/ 3930204 w 7005774"/>
              <a:gd name="connsiteY8" fmla="*/ 815150 h 6858000"/>
              <a:gd name="connsiteX9" fmla="*/ 3984052 w 7005774"/>
              <a:gd name="connsiteY9" fmla="*/ 866394 h 6858000"/>
              <a:gd name="connsiteX10" fmla="*/ 4032121 w 7005774"/>
              <a:gd name="connsiteY10" fmla="*/ 852297 h 6858000"/>
              <a:gd name="connsiteX11" fmla="*/ 4047932 w 7005774"/>
              <a:gd name="connsiteY11" fmla="*/ 858266 h 6858000"/>
              <a:gd name="connsiteX12" fmla="*/ 4046155 w 7005774"/>
              <a:gd name="connsiteY12" fmla="*/ 909066 h 6858000"/>
              <a:gd name="connsiteX13" fmla="*/ 4046155 w 7005774"/>
              <a:gd name="connsiteY13" fmla="*/ 909003 h 6858000"/>
              <a:gd name="connsiteX14" fmla="*/ 4123117 w 7005774"/>
              <a:gd name="connsiteY14" fmla="*/ 882650 h 6858000"/>
              <a:gd name="connsiteX15" fmla="*/ 4374323 w 7005774"/>
              <a:gd name="connsiteY15" fmla="*/ 815086 h 6858000"/>
              <a:gd name="connsiteX16" fmla="*/ 4522531 w 7005774"/>
              <a:gd name="connsiteY16" fmla="*/ 814451 h 6858000"/>
              <a:gd name="connsiteX17" fmla="*/ 4666550 w 7005774"/>
              <a:gd name="connsiteY17" fmla="*/ 748475 h 6858000"/>
              <a:gd name="connsiteX18" fmla="*/ 4841619 w 7005774"/>
              <a:gd name="connsiteY18" fmla="*/ 673100 h 6858000"/>
              <a:gd name="connsiteX19" fmla="*/ 4919851 w 7005774"/>
              <a:gd name="connsiteY19" fmla="*/ 670433 h 6858000"/>
              <a:gd name="connsiteX20" fmla="*/ 5071299 w 7005774"/>
              <a:gd name="connsiteY20" fmla="*/ 619125 h 6858000"/>
              <a:gd name="connsiteX21" fmla="*/ 5190615 w 7005774"/>
              <a:gd name="connsiteY21" fmla="*/ 533591 h 6858000"/>
              <a:gd name="connsiteX22" fmla="*/ 5320092 w 7005774"/>
              <a:gd name="connsiteY22" fmla="*/ 393891 h 6858000"/>
              <a:gd name="connsiteX23" fmla="*/ 5374067 w 7005774"/>
              <a:gd name="connsiteY23" fmla="*/ 312484 h 6858000"/>
              <a:gd name="connsiteX24" fmla="*/ 5465016 w 7005774"/>
              <a:gd name="connsiteY24" fmla="*/ 24350 h 6858000"/>
              <a:gd name="connsiteX25" fmla="*/ 5459293 w 7005774"/>
              <a:gd name="connsiteY25" fmla="*/ 0 h 6858000"/>
              <a:gd name="connsiteX26" fmla="*/ 5886097 w 7005774"/>
              <a:gd name="connsiteY26" fmla="*/ 0 h 6858000"/>
              <a:gd name="connsiteX27" fmla="*/ 5884162 w 7005774"/>
              <a:gd name="connsiteY27" fmla="*/ 42800 h 6858000"/>
              <a:gd name="connsiteX28" fmla="*/ 5857746 w 7005774"/>
              <a:gd name="connsiteY28" fmla="*/ 102363 h 6858000"/>
              <a:gd name="connsiteX29" fmla="*/ 5721475 w 7005774"/>
              <a:gd name="connsiteY29" fmla="*/ 326074 h 6858000"/>
              <a:gd name="connsiteX30" fmla="*/ 5699060 w 7005774"/>
              <a:gd name="connsiteY30" fmla="*/ 526797 h 6858000"/>
              <a:gd name="connsiteX31" fmla="*/ 5804343 w 7005774"/>
              <a:gd name="connsiteY31" fmla="*/ 608014 h 6858000"/>
              <a:gd name="connsiteX32" fmla="*/ 5804533 w 7005774"/>
              <a:gd name="connsiteY32" fmla="*/ 608331 h 6858000"/>
              <a:gd name="connsiteX33" fmla="*/ 5864541 w 7005774"/>
              <a:gd name="connsiteY33" fmla="*/ 681928 h 6858000"/>
              <a:gd name="connsiteX34" fmla="*/ 6157911 w 7005774"/>
              <a:gd name="connsiteY34" fmla="*/ 600838 h 6858000"/>
              <a:gd name="connsiteX35" fmla="*/ 6267068 w 7005774"/>
              <a:gd name="connsiteY35" fmla="*/ 591758 h 6858000"/>
              <a:gd name="connsiteX36" fmla="*/ 6486143 w 7005774"/>
              <a:gd name="connsiteY36" fmla="*/ 581915 h 6858000"/>
              <a:gd name="connsiteX37" fmla="*/ 6765923 w 7005774"/>
              <a:gd name="connsiteY37" fmla="*/ 414529 h 6858000"/>
              <a:gd name="connsiteX38" fmla="*/ 6844056 w 7005774"/>
              <a:gd name="connsiteY38" fmla="*/ 333140 h 6858000"/>
              <a:gd name="connsiteX39" fmla="*/ 6883723 w 7005774"/>
              <a:gd name="connsiteY39" fmla="*/ 531324 h 6858000"/>
              <a:gd name="connsiteX40" fmla="*/ 6995933 w 7005774"/>
              <a:gd name="connsiteY40" fmla="*/ 1408113 h 6858000"/>
              <a:gd name="connsiteX41" fmla="*/ 7005774 w 7005774"/>
              <a:gd name="connsiteY41" fmla="*/ 1645154 h 6858000"/>
              <a:gd name="connsiteX42" fmla="*/ 7005774 w 7005774"/>
              <a:gd name="connsiteY42" fmla="*/ 2294532 h 6858000"/>
              <a:gd name="connsiteX43" fmla="*/ 6970771 w 7005774"/>
              <a:gd name="connsiteY43" fmla="*/ 2731289 h 6858000"/>
              <a:gd name="connsiteX44" fmla="*/ 6692200 w 7005774"/>
              <a:gd name="connsiteY44" fmla="*/ 4048443 h 6858000"/>
              <a:gd name="connsiteX45" fmla="*/ 6123113 w 7005774"/>
              <a:gd name="connsiteY45" fmla="*/ 5807964 h 6858000"/>
              <a:gd name="connsiteX46" fmla="*/ 5090349 w 7005774"/>
              <a:gd name="connsiteY46" fmla="*/ 6858000 h 6858000"/>
              <a:gd name="connsiteX47" fmla="*/ 497012 w 7005774"/>
              <a:gd name="connsiteY47" fmla="*/ 6858000 h 6858000"/>
              <a:gd name="connsiteX48" fmla="*/ 55052 w 7005774"/>
              <a:gd name="connsiteY48" fmla="*/ 6273165 h 6858000"/>
              <a:gd name="connsiteX49" fmla="*/ 61 w 7005774"/>
              <a:gd name="connsiteY49" fmla="*/ 6115939 h 6858000"/>
              <a:gd name="connsiteX50" fmla="*/ 61 w 7005774"/>
              <a:gd name="connsiteY50" fmla="*/ 6113780 h 6858000"/>
              <a:gd name="connsiteX51" fmla="*/ 9396 w 7005774"/>
              <a:gd name="connsiteY51" fmla="*/ 6054535 h 6858000"/>
              <a:gd name="connsiteX52" fmla="*/ 533461 w 7005774"/>
              <a:gd name="connsiteY52" fmla="*/ 4884992 h 6858000"/>
              <a:gd name="connsiteX53" fmla="*/ 1406078 w 7005774"/>
              <a:gd name="connsiteY53" fmla="*/ 3856736 h 6858000"/>
              <a:gd name="connsiteX54" fmla="*/ 2272708 w 7005774"/>
              <a:gd name="connsiteY54" fmla="*/ 2754953 h 6858000"/>
              <a:gd name="connsiteX55" fmla="*/ 2341789 w 7005774"/>
              <a:gd name="connsiteY55" fmla="*/ 2634704 h 6858000"/>
              <a:gd name="connsiteX56" fmla="*/ 2388738 w 7005774"/>
              <a:gd name="connsiteY56" fmla="*/ 2653040 h 6858000"/>
              <a:gd name="connsiteX57" fmla="*/ 2470529 w 7005774"/>
              <a:gd name="connsiteY57" fmla="*/ 2664396 h 6858000"/>
              <a:gd name="connsiteX58" fmla="*/ 2500057 w 7005774"/>
              <a:gd name="connsiteY58" fmla="*/ 2672778 h 6858000"/>
              <a:gd name="connsiteX59" fmla="*/ 2728656 w 7005774"/>
              <a:gd name="connsiteY59" fmla="*/ 2687446 h 6858000"/>
              <a:gd name="connsiteX60" fmla="*/ 2764915 w 7005774"/>
              <a:gd name="connsiteY60" fmla="*/ 2688843 h 6858000"/>
              <a:gd name="connsiteX61" fmla="*/ 2814128 w 7005774"/>
              <a:gd name="connsiteY61" fmla="*/ 2688843 h 6858000"/>
              <a:gd name="connsiteX62" fmla="*/ 2986467 w 7005774"/>
              <a:gd name="connsiteY62" fmla="*/ 2673857 h 6858000"/>
              <a:gd name="connsiteX63" fmla="*/ 3065206 w 7005774"/>
              <a:gd name="connsiteY63" fmla="*/ 2660268 h 6858000"/>
              <a:gd name="connsiteX64" fmla="*/ 3395406 w 7005774"/>
              <a:gd name="connsiteY64" fmla="*/ 2501518 h 6858000"/>
              <a:gd name="connsiteX65" fmla="*/ 3501769 w 7005774"/>
              <a:gd name="connsiteY65" fmla="*/ 2347467 h 6858000"/>
              <a:gd name="connsiteX66" fmla="*/ 3500880 w 7005774"/>
              <a:gd name="connsiteY66" fmla="*/ 2329878 h 6858000"/>
              <a:gd name="connsiteX67" fmla="*/ 3511548 w 7005774"/>
              <a:gd name="connsiteY67" fmla="*/ 2231262 h 6858000"/>
              <a:gd name="connsiteX68" fmla="*/ 3513834 w 7005774"/>
              <a:gd name="connsiteY68" fmla="*/ 2213673 h 6858000"/>
              <a:gd name="connsiteX69" fmla="*/ 3547362 w 7005774"/>
              <a:gd name="connsiteY69" fmla="*/ 2177224 h 6858000"/>
              <a:gd name="connsiteX70" fmla="*/ 3610862 w 7005774"/>
              <a:gd name="connsiteY70" fmla="*/ 2110422 h 6858000"/>
              <a:gd name="connsiteX71" fmla="*/ 3544124 w 7005774"/>
              <a:gd name="connsiteY71" fmla="*/ 2023109 h 6858000"/>
              <a:gd name="connsiteX72" fmla="*/ 3162425 w 7005774"/>
              <a:gd name="connsiteY72" fmla="*/ 1976945 h 6858000"/>
              <a:gd name="connsiteX73" fmla="*/ 3090543 w 7005774"/>
              <a:gd name="connsiteY73" fmla="*/ 1946211 h 6858000"/>
              <a:gd name="connsiteX74" fmla="*/ 2894138 w 7005774"/>
              <a:gd name="connsiteY74" fmla="*/ 1694497 h 6858000"/>
              <a:gd name="connsiteX75" fmla="*/ 2857438 w 7005774"/>
              <a:gd name="connsiteY75" fmla="*/ 1627377 h 6858000"/>
              <a:gd name="connsiteX76" fmla="*/ 2820257 w 7005774"/>
              <a:gd name="connsiteY76" fmla="*/ 1573126 h 6858000"/>
              <a:gd name="connsiteX77" fmla="*/ 2843499 w 7005774"/>
              <a:gd name="connsiteY77" fmla="*/ 1506559 h 6858000"/>
              <a:gd name="connsiteX78" fmla="*/ 2848047 w 7005774"/>
              <a:gd name="connsiteY78" fmla="*/ 1490979 h 6858000"/>
              <a:gd name="connsiteX79" fmla="*/ 2854459 w 7005774"/>
              <a:gd name="connsiteY79" fmla="*/ 1514095 h 6858000"/>
              <a:gd name="connsiteX80" fmla="*/ 2866643 w 7005774"/>
              <a:gd name="connsiteY80" fmla="*/ 1569594 h 6858000"/>
              <a:gd name="connsiteX81" fmla="*/ 2908362 w 7005774"/>
              <a:gd name="connsiteY81" fmla="*/ 1586548 h 6858000"/>
              <a:gd name="connsiteX82" fmla="*/ 2974719 w 7005774"/>
              <a:gd name="connsiteY82" fmla="*/ 1532002 h 6858000"/>
              <a:gd name="connsiteX83" fmla="*/ 3168458 w 7005774"/>
              <a:gd name="connsiteY83" fmla="*/ 1455294 h 6858000"/>
              <a:gd name="connsiteX84" fmla="*/ 3229926 w 7005774"/>
              <a:gd name="connsiteY84" fmla="*/ 1444372 h 6858000"/>
              <a:gd name="connsiteX85" fmla="*/ 3380802 w 7005774"/>
              <a:gd name="connsiteY85" fmla="*/ 1342772 h 6858000"/>
              <a:gd name="connsiteX86" fmla="*/ 3463352 w 7005774"/>
              <a:gd name="connsiteY86" fmla="*/ 1280034 h 6858000"/>
              <a:gd name="connsiteX87" fmla="*/ 3529138 w 7005774"/>
              <a:gd name="connsiteY87" fmla="*/ 1234695 h 6858000"/>
              <a:gd name="connsiteX88" fmla="*/ 3558475 w 7005774"/>
              <a:gd name="connsiteY88" fmla="*/ 1106171 h 6858000"/>
              <a:gd name="connsiteX89" fmla="*/ 3617212 w 7005774"/>
              <a:gd name="connsiteY89" fmla="*/ 857505 h 6858000"/>
              <a:gd name="connsiteX90" fmla="*/ 3619625 w 7005774"/>
              <a:gd name="connsiteY90" fmla="*/ 851917 h 6858000"/>
              <a:gd name="connsiteX91" fmla="*/ 3631182 w 7005774"/>
              <a:gd name="connsiteY91" fmla="*/ 680149 h 6858000"/>
              <a:gd name="connsiteX92" fmla="*/ 3448747 w 7005774"/>
              <a:gd name="connsiteY92" fmla="*/ 364808 h 6858000"/>
              <a:gd name="connsiteX93" fmla="*/ 3372992 w 7005774"/>
              <a:gd name="connsiteY93" fmla="*/ 184151 h 6858000"/>
              <a:gd name="connsiteX94" fmla="*/ 3353942 w 7005774"/>
              <a:gd name="connsiteY94" fmla="*/ 127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005774" h="6858000">
                <a:moveTo>
                  <a:pt x="3350070" y="0"/>
                </a:moveTo>
                <a:lnTo>
                  <a:pt x="4066564" y="0"/>
                </a:lnTo>
                <a:lnTo>
                  <a:pt x="4087374" y="112157"/>
                </a:lnTo>
                <a:cubicBezTo>
                  <a:pt x="4095669" y="169402"/>
                  <a:pt x="4102575" y="226949"/>
                  <a:pt x="4110607" y="284099"/>
                </a:cubicBezTo>
                <a:cubicBezTo>
                  <a:pt x="4119878" y="340858"/>
                  <a:pt x="4103368" y="398796"/>
                  <a:pt x="4065586" y="442151"/>
                </a:cubicBezTo>
                <a:cubicBezTo>
                  <a:pt x="4036503" y="476565"/>
                  <a:pt x="4010468" y="513473"/>
                  <a:pt x="3987798" y="552450"/>
                </a:cubicBezTo>
                <a:cubicBezTo>
                  <a:pt x="3966780" y="588899"/>
                  <a:pt x="3935982" y="628142"/>
                  <a:pt x="3950206" y="670306"/>
                </a:cubicBezTo>
                <a:cubicBezTo>
                  <a:pt x="3963033" y="708597"/>
                  <a:pt x="3952555" y="740156"/>
                  <a:pt x="3941506" y="774319"/>
                </a:cubicBezTo>
                <a:cubicBezTo>
                  <a:pt x="3937125" y="787781"/>
                  <a:pt x="3933569" y="801434"/>
                  <a:pt x="3930204" y="815150"/>
                </a:cubicBezTo>
                <a:cubicBezTo>
                  <a:pt x="3914202" y="878523"/>
                  <a:pt x="3921250" y="884873"/>
                  <a:pt x="3984052" y="866394"/>
                </a:cubicBezTo>
                <a:cubicBezTo>
                  <a:pt x="4000371" y="861632"/>
                  <a:pt x="4015992" y="856488"/>
                  <a:pt x="4032121" y="852297"/>
                </a:cubicBezTo>
                <a:cubicBezTo>
                  <a:pt x="4038154" y="849719"/>
                  <a:pt x="4045139" y="852354"/>
                  <a:pt x="4047932" y="858266"/>
                </a:cubicBezTo>
                <a:cubicBezTo>
                  <a:pt x="4052505" y="873506"/>
                  <a:pt x="4032248" y="887159"/>
                  <a:pt x="4046155" y="909066"/>
                </a:cubicBezTo>
                <a:lnTo>
                  <a:pt x="4046155" y="909003"/>
                </a:lnTo>
                <a:cubicBezTo>
                  <a:pt x="4074158" y="905193"/>
                  <a:pt x="4098415" y="893382"/>
                  <a:pt x="4123117" y="882650"/>
                </a:cubicBezTo>
                <a:cubicBezTo>
                  <a:pt x="4203000" y="847719"/>
                  <a:pt x="4287708" y="824948"/>
                  <a:pt x="4374323" y="815086"/>
                </a:cubicBezTo>
                <a:cubicBezTo>
                  <a:pt x="4423599" y="810083"/>
                  <a:pt x="4473255" y="809867"/>
                  <a:pt x="4522531" y="814451"/>
                </a:cubicBezTo>
                <a:cubicBezTo>
                  <a:pt x="4585206" y="819658"/>
                  <a:pt x="4627751" y="791909"/>
                  <a:pt x="4666550" y="748475"/>
                </a:cubicBezTo>
                <a:cubicBezTo>
                  <a:pt x="4712397" y="697167"/>
                  <a:pt x="4768340" y="664782"/>
                  <a:pt x="4841619" y="673100"/>
                </a:cubicBezTo>
                <a:cubicBezTo>
                  <a:pt x="4867908" y="676085"/>
                  <a:pt x="4895657" y="667957"/>
                  <a:pt x="4919851" y="670433"/>
                </a:cubicBezTo>
                <a:cubicBezTo>
                  <a:pt x="4980431" y="676275"/>
                  <a:pt x="5030087" y="660527"/>
                  <a:pt x="5071299" y="619125"/>
                </a:cubicBezTo>
                <a:cubicBezTo>
                  <a:pt x="5106541" y="583756"/>
                  <a:pt x="5160199" y="572326"/>
                  <a:pt x="5190615" y="533591"/>
                </a:cubicBezTo>
                <a:cubicBezTo>
                  <a:pt x="5229858" y="483680"/>
                  <a:pt x="5283580" y="446850"/>
                  <a:pt x="5320092" y="393891"/>
                </a:cubicBezTo>
                <a:cubicBezTo>
                  <a:pt x="5338506" y="367030"/>
                  <a:pt x="5354445" y="338646"/>
                  <a:pt x="5374067" y="312484"/>
                </a:cubicBezTo>
                <a:cubicBezTo>
                  <a:pt x="5442361" y="221663"/>
                  <a:pt x="5474901" y="125770"/>
                  <a:pt x="5465016" y="24350"/>
                </a:cubicBezTo>
                <a:lnTo>
                  <a:pt x="5459293" y="0"/>
                </a:lnTo>
                <a:lnTo>
                  <a:pt x="5886097" y="0"/>
                </a:lnTo>
                <a:lnTo>
                  <a:pt x="5884162" y="42800"/>
                </a:lnTo>
                <a:cubicBezTo>
                  <a:pt x="5885242" y="66422"/>
                  <a:pt x="5872161" y="84202"/>
                  <a:pt x="5857746" y="102363"/>
                </a:cubicBezTo>
                <a:cubicBezTo>
                  <a:pt x="5802818" y="171705"/>
                  <a:pt x="5751574" y="243524"/>
                  <a:pt x="5721475" y="326074"/>
                </a:cubicBezTo>
                <a:cubicBezTo>
                  <a:pt x="5697663" y="391542"/>
                  <a:pt x="5686360" y="458535"/>
                  <a:pt x="5699060" y="526797"/>
                </a:cubicBezTo>
                <a:cubicBezTo>
                  <a:pt x="5710299" y="586805"/>
                  <a:pt x="5734493" y="605410"/>
                  <a:pt x="5804343" y="608014"/>
                </a:cubicBezTo>
                <a:lnTo>
                  <a:pt x="5804533" y="608331"/>
                </a:lnTo>
                <a:cubicBezTo>
                  <a:pt x="5788976" y="670625"/>
                  <a:pt x="5806184" y="692215"/>
                  <a:pt x="5864541" y="681928"/>
                </a:cubicBezTo>
                <a:cubicBezTo>
                  <a:pt x="5964743" y="664338"/>
                  <a:pt x="6065074" y="647257"/>
                  <a:pt x="6157911" y="600838"/>
                </a:cubicBezTo>
                <a:cubicBezTo>
                  <a:pt x="6191693" y="583512"/>
                  <a:pt x="6230936" y="580248"/>
                  <a:pt x="6267068" y="591758"/>
                </a:cubicBezTo>
                <a:cubicBezTo>
                  <a:pt x="6341426" y="617094"/>
                  <a:pt x="6415593" y="596838"/>
                  <a:pt x="6486143" y="581915"/>
                </a:cubicBezTo>
                <a:cubicBezTo>
                  <a:pt x="6596696" y="558484"/>
                  <a:pt x="6687692" y="490221"/>
                  <a:pt x="6765923" y="414529"/>
                </a:cubicBezTo>
                <a:lnTo>
                  <a:pt x="6844056" y="333140"/>
                </a:lnTo>
                <a:lnTo>
                  <a:pt x="6883723" y="531324"/>
                </a:lnTo>
                <a:cubicBezTo>
                  <a:pt x="6937341" y="822154"/>
                  <a:pt x="6975137" y="1114706"/>
                  <a:pt x="6995933" y="1408113"/>
                </a:cubicBezTo>
                <a:lnTo>
                  <a:pt x="7005774" y="1645154"/>
                </a:lnTo>
                <a:lnTo>
                  <a:pt x="7005774" y="2294532"/>
                </a:lnTo>
                <a:lnTo>
                  <a:pt x="6970771" y="2731289"/>
                </a:lnTo>
                <a:cubicBezTo>
                  <a:pt x="6921476" y="3172320"/>
                  <a:pt x="6829946" y="3612347"/>
                  <a:pt x="6692200" y="4048443"/>
                </a:cubicBezTo>
                <a:cubicBezTo>
                  <a:pt x="6502906" y="4648200"/>
                  <a:pt x="6305612" y="5245100"/>
                  <a:pt x="6123113" y="5807964"/>
                </a:cubicBezTo>
                <a:cubicBezTo>
                  <a:pt x="5783261" y="6179884"/>
                  <a:pt x="5448806" y="6543485"/>
                  <a:pt x="5090349" y="6858000"/>
                </a:cubicBezTo>
                <a:lnTo>
                  <a:pt x="497012" y="6858000"/>
                </a:lnTo>
                <a:cubicBezTo>
                  <a:pt x="383284" y="6640005"/>
                  <a:pt x="266761" y="6421120"/>
                  <a:pt x="55052" y="6273165"/>
                </a:cubicBezTo>
                <a:cubicBezTo>
                  <a:pt x="21842" y="6249988"/>
                  <a:pt x="61" y="6177026"/>
                  <a:pt x="61" y="6115939"/>
                </a:cubicBezTo>
                <a:lnTo>
                  <a:pt x="61" y="6113780"/>
                </a:lnTo>
                <a:cubicBezTo>
                  <a:pt x="-485" y="6093625"/>
                  <a:pt x="2677" y="6073547"/>
                  <a:pt x="9396" y="6054535"/>
                </a:cubicBezTo>
                <a:cubicBezTo>
                  <a:pt x="171511" y="5658549"/>
                  <a:pt x="305306" y="5241163"/>
                  <a:pt x="533461" y="4884992"/>
                </a:cubicBezTo>
                <a:cubicBezTo>
                  <a:pt x="774127" y="4509770"/>
                  <a:pt x="1092261" y="4178300"/>
                  <a:pt x="1406078" y="3856736"/>
                </a:cubicBezTo>
                <a:cubicBezTo>
                  <a:pt x="1742335" y="3512479"/>
                  <a:pt x="2032175" y="3145933"/>
                  <a:pt x="2272708" y="2754953"/>
                </a:cubicBezTo>
                <a:lnTo>
                  <a:pt x="2341789" y="2634704"/>
                </a:lnTo>
                <a:lnTo>
                  <a:pt x="2388738" y="2653040"/>
                </a:lnTo>
                <a:cubicBezTo>
                  <a:pt x="2414399" y="2659895"/>
                  <a:pt x="2441557" y="2663904"/>
                  <a:pt x="2470529" y="2664396"/>
                </a:cubicBezTo>
                <a:cubicBezTo>
                  <a:pt x="2480752" y="2665526"/>
                  <a:pt x="2490722" y="2668358"/>
                  <a:pt x="2500057" y="2672778"/>
                </a:cubicBezTo>
                <a:cubicBezTo>
                  <a:pt x="2574288" y="2700908"/>
                  <a:pt x="2649599" y="2714942"/>
                  <a:pt x="2728656" y="2687446"/>
                </a:cubicBezTo>
                <a:cubicBezTo>
                  <a:pt x="2740531" y="2683687"/>
                  <a:pt x="2753358" y="2684182"/>
                  <a:pt x="2764915" y="2688843"/>
                </a:cubicBezTo>
                <a:cubicBezTo>
                  <a:pt x="2780980" y="2693574"/>
                  <a:pt x="2798062" y="2693574"/>
                  <a:pt x="2814128" y="2688843"/>
                </a:cubicBezTo>
                <a:cubicBezTo>
                  <a:pt x="2870198" y="2673648"/>
                  <a:pt x="2928555" y="2668568"/>
                  <a:pt x="2986467" y="2673857"/>
                </a:cubicBezTo>
                <a:cubicBezTo>
                  <a:pt x="3013454" y="2677381"/>
                  <a:pt x="3040950" y="2672644"/>
                  <a:pt x="3065206" y="2660268"/>
                </a:cubicBezTo>
                <a:cubicBezTo>
                  <a:pt x="3172014" y="2600769"/>
                  <a:pt x="3287456" y="2558668"/>
                  <a:pt x="3395406" y="2501518"/>
                </a:cubicBezTo>
                <a:cubicBezTo>
                  <a:pt x="3462272" y="2466276"/>
                  <a:pt x="3478274" y="2406078"/>
                  <a:pt x="3501769" y="2347467"/>
                </a:cubicBezTo>
                <a:cubicBezTo>
                  <a:pt x="3503865" y="2341720"/>
                  <a:pt x="3503547" y="2335383"/>
                  <a:pt x="3500880" y="2329878"/>
                </a:cubicBezTo>
                <a:cubicBezTo>
                  <a:pt x="3481449" y="2294762"/>
                  <a:pt x="3484878" y="2262695"/>
                  <a:pt x="3511548" y="2231262"/>
                </a:cubicBezTo>
                <a:cubicBezTo>
                  <a:pt x="3514405" y="2225865"/>
                  <a:pt x="3515231" y="2219623"/>
                  <a:pt x="3513834" y="2213673"/>
                </a:cubicBezTo>
                <a:cubicBezTo>
                  <a:pt x="3511040" y="2189416"/>
                  <a:pt x="3530154" y="2178557"/>
                  <a:pt x="3547362" y="2177224"/>
                </a:cubicBezTo>
                <a:cubicBezTo>
                  <a:pt x="3592701" y="2173922"/>
                  <a:pt x="3602543" y="2146807"/>
                  <a:pt x="3610862" y="2110422"/>
                </a:cubicBezTo>
                <a:cubicBezTo>
                  <a:pt x="3625530" y="2046160"/>
                  <a:pt x="3614926" y="2027173"/>
                  <a:pt x="3544124" y="2023109"/>
                </a:cubicBezTo>
                <a:cubicBezTo>
                  <a:pt x="3415536" y="2015743"/>
                  <a:pt x="3289425" y="1992248"/>
                  <a:pt x="3162425" y="1976945"/>
                </a:cubicBezTo>
                <a:cubicBezTo>
                  <a:pt x="3135755" y="1974697"/>
                  <a:pt x="3110545" y="1963921"/>
                  <a:pt x="3090543" y="1946211"/>
                </a:cubicBezTo>
                <a:cubicBezTo>
                  <a:pt x="3009707" y="1873503"/>
                  <a:pt x="2941953" y="1791525"/>
                  <a:pt x="2894138" y="1694497"/>
                </a:cubicBezTo>
                <a:cubicBezTo>
                  <a:pt x="2882621" y="1671121"/>
                  <a:pt x="2870425" y="1648695"/>
                  <a:pt x="2857438" y="1627377"/>
                </a:cubicBezTo>
                <a:lnTo>
                  <a:pt x="2820257" y="1573126"/>
                </a:lnTo>
                <a:lnTo>
                  <a:pt x="2843499" y="1506559"/>
                </a:lnTo>
                <a:lnTo>
                  <a:pt x="2848047" y="1490979"/>
                </a:lnTo>
                <a:lnTo>
                  <a:pt x="2854459" y="1514095"/>
                </a:lnTo>
                <a:cubicBezTo>
                  <a:pt x="2859975" y="1532161"/>
                  <a:pt x="2865659" y="1550290"/>
                  <a:pt x="2866643" y="1569594"/>
                </a:cubicBezTo>
                <a:cubicBezTo>
                  <a:pt x="2868103" y="1597470"/>
                  <a:pt x="2885121" y="1603439"/>
                  <a:pt x="2908362" y="1586548"/>
                </a:cubicBezTo>
                <a:cubicBezTo>
                  <a:pt x="2931603" y="1569657"/>
                  <a:pt x="2949319" y="1542924"/>
                  <a:pt x="2974719" y="1532002"/>
                </a:cubicBezTo>
                <a:cubicBezTo>
                  <a:pt x="3038346" y="1504633"/>
                  <a:pt x="3094734" y="1458723"/>
                  <a:pt x="3168458" y="1455294"/>
                </a:cubicBezTo>
                <a:cubicBezTo>
                  <a:pt x="3189349" y="1454329"/>
                  <a:pt x="3209987" y="1450658"/>
                  <a:pt x="3229926" y="1444372"/>
                </a:cubicBezTo>
                <a:cubicBezTo>
                  <a:pt x="3290060" y="1425322"/>
                  <a:pt x="3354132" y="1415416"/>
                  <a:pt x="3380802" y="1342772"/>
                </a:cubicBezTo>
                <a:cubicBezTo>
                  <a:pt x="3391660" y="1313562"/>
                  <a:pt x="3417505" y="1279145"/>
                  <a:pt x="3463352" y="1280034"/>
                </a:cubicBezTo>
                <a:cubicBezTo>
                  <a:pt x="3490340" y="1280605"/>
                  <a:pt x="3528503" y="1257491"/>
                  <a:pt x="3529138" y="1234695"/>
                </a:cubicBezTo>
                <a:cubicBezTo>
                  <a:pt x="3530344" y="1189673"/>
                  <a:pt x="3553205" y="1149795"/>
                  <a:pt x="3558475" y="1106171"/>
                </a:cubicBezTo>
                <a:cubicBezTo>
                  <a:pt x="3568762" y="1021462"/>
                  <a:pt x="3606989" y="942214"/>
                  <a:pt x="3617212" y="857505"/>
                </a:cubicBezTo>
                <a:cubicBezTo>
                  <a:pt x="3617467" y="855600"/>
                  <a:pt x="3619625" y="853822"/>
                  <a:pt x="3619625" y="851917"/>
                </a:cubicBezTo>
                <a:cubicBezTo>
                  <a:pt x="3627245" y="794449"/>
                  <a:pt x="3641596" y="736029"/>
                  <a:pt x="3631182" y="680149"/>
                </a:cubicBezTo>
                <a:cubicBezTo>
                  <a:pt x="3607942" y="555689"/>
                  <a:pt x="3543171" y="450597"/>
                  <a:pt x="3448747" y="364808"/>
                </a:cubicBezTo>
                <a:cubicBezTo>
                  <a:pt x="3393883" y="314897"/>
                  <a:pt x="3368800" y="255207"/>
                  <a:pt x="3372992" y="184151"/>
                </a:cubicBezTo>
                <a:cubicBezTo>
                  <a:pt x="3376167" y="125350"/>
                  <a:pt x="3365180" y="69216"/>
                  <a:pt x="3353942" y="1270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2C89D1C-FFED-4409-9F2E-E55CE0CDC9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4000" y="2880000"/>
            <a:ext cx="4464000" cy="2088000"/>
          </a:xfrm>
        </p:spPr>
        <p:txBody>
          <a:bodyPr anchor="t">
            <a:normAutofit/>
          </a:bodyPr>
          <a:lstStyle>
            <a:lvl1pPr algn="l">
              <a:defRPr sz="6600"/>
            </a:lvl1pPr>
          </a:lstStyle>
          <a:p>
            <a:r>
              <a:rPr lang="fi-FI" dirty="0"/>
              <a:t>Lisää kiitos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200A23AD-9433-4DC8-BA4B-DE57B69F5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00" y="5021888"/>
            <a:ext cx="3600000" cy="804681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B52E5EF-7D27-4E75-83EC-C4B345FC7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2687CDF6-F5F0-4CEC-9762-1F19FDE3E6A9}" type="datetime1">
              <a:rPr lang="fi-FI" smtClean="0"/>
              <a:t>11.10.2023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E1C23CC1-1569-40DB-8628-AB566FE9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A58D115-C420-4E96-8A65-9AA5DFD8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ECB9EB8-75FB-490A-8DFD-9E940606B49F}" type="slidenum">
              <a:rPr lang="fi-FI" smtClean="0"/>
              <a:t>‹#›</a:t>
            </a:fld>
            <a:endParaRPr lang="fi-FI"/>
          </a:p>
        </p:txBody>
      </p:sp>
      <p:grpSp>
        <p:nvGrpSpPr>
          <p:cNvPr id="11" name="Espoo logo" descr="Logo: Espoon kaupunki">
            <a:extLst>
              <a:ext uri="{FF2B5EF4-FFF2-40B4-BE49-F238E27FC236}">
                <a16:creationId xmlns:a16="http://schemas.microsoft.com/office/drawing/2014/main" id="{2DC74446-15AD-4C8C-8548-E194574487F7}"/>
              </a:ext>
            </a:extLst>
          </p:cNvPr>
          <p:cNvGrpSpPr>
            <a:grpSpLocks noChangeAspect="1"/>
          </p:cNvGrpSpPr>
          <p:nvPr/>
        </p:nvGrpSpPr>
        <p:grpSpPr>
          <a:xfrm>
            <a:off x="10545044" y="5919350"/>
            <a:ext cx="1054318" cy="540000"/>
            <a:chOff x="8000770" y="4502838"/>
            <a:chExt cx="3177541" cy="1627469"/>
          </a:xfrm>
          <a:solidFill>
            <a:schemeClr val="tx1"/>
          </a:solidFill>
        </p:grpSpPr>
        <p:sp>
          <p:nvSpPr>
            <p:cNvPr id="12" name="Vapaamuotoinen: Muoto 11">
              <a:extLst>
                <a:ext uri="{FF2B5EF4-FFF2-40B4-BE49-F238E27FC236}">
                  <a16:creationId xmlns:a16="http://schemas.microsoft.com/office/drawing/2014/main" id="{A03D0677-4477-43A7-B483-AB9742E72C91}"/>
                </a:ext>
              </a:extLst>
            </p:cNvPr>
            <p:cNvSpPr/>
            <p:nvPr/>
          </p:nvSpPr>
          <p:spPr>
            <a:xfrm>
              <a:off x="10353446" y="5188642"/>
              <a:ext cx="227647" cy="291465"/>
            </a:xfrm>
            <a:custGeom>
              <a:avLst/>
              <a:gdLst>
                <a:gd name="connsiteX0" fmla="*/ 58011 w 227647"/>
                <a:gd name="connsiteY0" fmla="*/ 188466 h 291465"/>
                <a:gd name="connsiteX1" fmla="*/ 121828 w 227647"/>
                <a:gd name="connsiteY1" fmla="*/ 188466 h 291465"/>
                <a:gd name="connsiteX2" fmla="*/ 227555 w 227647"/>
                <a:gd name="connsiteY2" fmla="*/ 92263 h 291465"/>
                <a:gd name="connsiteX3" fmla="*/ 127543 w 227647"/>
                <a:gd name="connsiteY3" fmla="*/ -129 h 291465"/>
                <a:gd name="connsiteX4" fmla="*/ -92 w 227647"/>
                <a:gd name="connsiteY4" fmla="*/ -129 h 291465"/>
                <a:gd name="connsiteX5" fmla="*/ -92 w 227647"/>
                <a:gd name="connsiteY5" fmla="*/ 291336 h 291465"/>
                <a:gd name="connsiteX6" fmla="*/ 58011 w 227647"/>
                <a:gd name="connsiteY6" fmla="*/ 291336 h 291465"/>
                <a:gd name="connsiteX7" fmla="*/ 58011 w 227647"/>
                <a:gd name="connsiteY7" fmla="*/ 188466 h 291465"/>
                <a:gd name="connsiteX8" fmla="*/ 58011 w 227647"/>
                <a:gd name="connsiteY8" fmla="*/ 56068 h 291465"/>
                <a:gd name="connsiteX9" fmla="*/ 124686 w 227647"/>
                <a:gd name="connsiteY9" fmla="*/ 56068 h 291465"/>
                <a:gd name="connsiteX10" fmla="*/ 167548 w 227647"/>
                <a:gd name="connsiteY10" fmla="*/ 93216 h 291465"/>
                <a:gd name="connsiteX11" fmla="*/ 125638 w 227647"/>
                <a:gd name="connsiteY11" fmla="*/ 131316 h 291465"/>
                <a:gd name="connsiteX12" fmla="*/ 58011 w 227647"/>
                <a:gd name="connsiteY12" fmla="*/ 131316 h 291465"/>
                <a:gd name="connsiteX13" fmla="*/ 58011 w 227647"/>
                <a:gd name="connsiteY13" fmla="*/ 56068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7647" h="291465">
                  <a:moveTo>
                    <a:pt x="58011" y="188466"/>
                  </a:moveTo>
                  <a:lnTo>
                    <a:pt x="121828" y="188466"/>
                  </a:lnTo>
                  <a:cubicBezTo>
                    <a:pt x="181836" y="188466"/>
                    <a:pt x="227555" y="159891"/>
                    <a:pt x="227555" y="92263"/>
                  </a:cubicBezTo>
                  <a:cubicBezTo>
                    <a:pt x="227555" y="30351"/>
                    <a:pt x="181836" y="-129"/>
                    <a:pt x="127543" y="-129"/>
                  </a:cubicBezTo>
                  <a:lnTo>
                    <a:pt x="-92" y="-129"/>
                  </a:lnTo>
                  <a:lnTo>
                    <a:pt x="-92" y="291336"/>
                  </a:lnTo>
                  <a:lnTo>
                    <a:pt x="58011" y="291336"/>
                  </a:lnTo>
                  <a:lnTo>
                    <a:pt x="58011" y="188466"/>
                  </a:lnTo>
                  <a:close/>
                  <a:moveTo>
                    <a:pt x="58011" y="56068"/>
                  </a:moveTo>
                  <a:lnTo>
                    <a:pt x="124686" y="56068"/>
                  </a:lnTo>
                  <a:cubicBezTo>
                    <a:pt x="150403" y="56068"/>
                    <a:pt x="167548" y="67499"/>
                    <a:pt x="167548" y="93216"/>
                  </a:cubicBezTo>
                  <a:cubicBezTo>
                    <a:pt x="167548" y="118934"/>
                    <a:pt x="153261" y="131316"/>
                    <a:pt x="125638" y="131316"/>
                  </a:cubicBezTo>
                  <a:lnTo>
                    <a:pt x="58011" y="131316"/>
                  </a:lnTo>
                  <a:lnTo>
                    <a:pt x="58011" y="5606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13" name="Vapaamuotoinen: Muoto 12">
              <a:extLst>
                <a:ext uri="{FF2B5EF4-FFF2-40B4-BE49-F238E27FC236}">
                  <a16:creationId xmlns:a16="http://schemas.microsoft.com/office/drawing/2014/main" id="{082B6B9F-0771-4425-8897-4E9165276B92}"/>
                </a:ext>
              </a:extLst>
            </p:cNvPr>
            <p:cNvSpPr/>
            <p:nvPr/>
          </p:nvSpPr>
          <p:spPr>
            <a:xfrm>
              <a:off x="10353446" y="5550592"/>
              <a:ext cx="236219" cy="291465"/>
            </a:xfrm>
            <a:custGeom>
              <a:avLst/>
              <a:gdLst>
                <a:gd name="connsiteX0" fmla="*/ 211363 w 236219"/>
                <a:gd name="connsiteY0" fmla="*/ 143699 h 291465"/>
                <a:gd name="connsiteX1" fmla="*/ 211363 w 236219"/>
                <a:gd name="connsiteY1" fmla="*/ 143699 h 291465"/>
                <a:gd name="connsiteX2" fmla="*/ 211363 w 236219"/>
                <a:gd name="connsiteY2" fmla="*/ 143699 h 291465"/>
                <a:gd name="connsiteX3" fmla="*/ 195171 w 236219"/>
                <a:gd name="connsiteY3" fmla="*/ 133221 h 291465"/>
                <a:gd name="connsiteX4" fmla="*/ 225651 w 236219"/>
                <a:gd name="connsiteY4" fmla="*/ 77024 h 291465"/>
                <a:gd name="connsiteX5" fmla="*/ 133258 w 236219"/>
                <a:gd name="connsiteY5" fmla="*/ -129 h 291465"/>
                <a:gd name="connsiteX6" fmla="*/ -92 w 236219"/>
                <a:gd name="connsiteY6" fmla="*/ -129 h 291465"/>
                <a:gd name="connsiteX7" fmla="*/ -92 w 236219"/>
                <a:gd name="connsiteY7" fmla="*/ 291336 h 291465"/>
                <a:gd name="connsiteX8" fmla="*/ 132305 w 236219"/>
                <a:gd name="connsiteY8" fmla="*/ 291336 h 291465"/>
                <a:gd name="connsiteX9" fmla="*/ 236128 w 236219"/>
                <a:gd name="connsiteY9" fmla="*/ 197039 h 291465"/>
                <a:gd name="connsiteX10" fmla="*/ 211363 w 236219"/>
                <a:gd name="connsiteY10" fmla="*/ 143699 h 291465"/>
                <a:gd name="connsiteX11" fmla="*/ 56105 w 236219"/>
                <a:gd name="connsiteY11" fmla="*/ 54163 h 291465"/>
                <a:gd name="connsiteX12" fmla="*/ 130401 w 236219"/>
                <a:gd name="connsiteY12" fmla="*/ 54163 h 291465"/>
                <a:gd name="connsiteX13" fmla="*/ 166596 w 236219"/>
                <a:gd name="connsiteY13" fmla="*/ 81786 h 291465"/>
                <a:gd name="connsiteX14" fmla="*/ 133258 w 236219"/>
                <a:gd name="connsiteY14" fmla="*/ 109409 h 291465"/>
                <a:gd name="connsiteX15" fmla="*/ 56105 w 236219"/>
                <a:gd name="connsiteY15" fmla="*/ 109409 h 291465"/>
                <a:gd name="connsiteX16" fmla="*/ 56105 w 236219"/>
                <a:gd name="connsiteY16" fmla="*/ 54163 h 291465"/>
                <a:gd name="connsiteX17" fmla="*/ 134211 w 236219"/>
                <a:gd name="connsiteY17" fmla="*/ 236091 h 291465"/>
                <a:gd name="connsiteX18" fmla="*/ 57058 w 236219"/>
                <a:gd name="connsiteY18" fmla="*/ 236091 h 291465"/>
                <a:gd name="connsiteX19" fmla="*/ 57058 w 236219"/>
                <a:gd name="connsiteY19" fmla="*/ 160843 h 291465"/>
                <a:gd name="connsiteX20" fmla="*/ 134211 w 236219"/>
                <a:gd name="connsiteY20" fmla="*/ 160843 h 291465"/>
                <a:gd name="connsiteX21" fmla="*/ 176121 w 236219"/>
                <a:gd name="connsiteY21" fmla="*/ 197991 h 291465"/>
                <a:gd name="connsiteX22" fmla="*/ 134211 w 236219"/>
                <a:gd name="connsiteY22" fmla="*/ 236091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6219" h="291465">
                  <a:moveTo>
                    <a:pt x="211363" y="143699"/>
                  </a:moveTo>
                  <a:lnTo>
                    <a:pt x="211363" y="143699"/>
                  </a:lnTo>
                  <a:cubicBezTo>
                    <a:pt x="211363" y="143699"/>
                    <a:pt x="210411" y="143699"/>
                    <a:pt x="211363" y="143699"/>
                  </a:cubicBezTo>
                  <a:cubicBezTo>
                    <a:pt x="205648" y="138936"/>
                    <a:pt x="200886" y="136079"/>
                    <a:pt x="195171" y="133221"/>
                  </a:cubicBezTo>
                  <a:cubicBezTo>
                    <a:pt x="214221" y="121791"/>
                    <a:pt x="225651" y="101788"/>
                    <a:pt x="225651" y="77024"/>
                  </a:cubicBezTo>
                  <a:cubicBezTo>
                    <a:pt x="225651" y="27493"/>
                    <a:pt x="189455" y="-129"/>
                    <a:pt x="133258" y="-129"/>
                  </a:cubicBezTo>
                  <a:lnTo>
                    <a:pt x="-92" y="-129"/>
                  </a:lnTo>
                  <a:lnTo>
                    <a:pt x="-92" y="291336"/>
                  </a:lnTo>
                  <a:lnTo>
                    <a:pt x="132305" y="291336"/>
                  </a:lnTo>
                  <a:cubicBezTo>
                    <a:pt x="195171" y="291336"/>
                    <a:pt x="236128" y="257999"/>
                    <a:pt x="236128" y="197039"/>
                  </a:cubicBezTo>
                  <a:cubicBezTo>
                    <a:pt x="235176" y="174178"/>
                    <a:pt x="225651" y="156081"/>
                    <a:pt x="211363" y="143699"/>
                  </a:cubicBezTo>
                  <a:close/>
                  <a:moveTo>
                    <a:pt x="56105" y="54163"/>
                  </a:moveTo>
                  <a:lnTo>
                    <a:pt x="130401" y="54163"/>
                  </a:lnTo>
                  <a:cubicBezTo>
                    <a:pt x="156118" y="54163"/>
                    <a:pt x="166596" y="63688"/>
                    <a:pt x="166596" y="81786"/>
                  </a:cubicBezTo>
                  <a:cubicBezTo>
                    <a:pt x="166596" y="97979"/>
                    <a:pt x="158023" y="109409"/>
                    <a:pt x="133258" y="109409"/>
                  </a:cubicBezTo>
                  <a:lnTo>
                    <a:pt x="56105" y="109409"/>
                  </a:lnTo>
                  <a:lnTo>
                    <a:pt x="56105" y="54163"/>
                  </a:lnTo>
                  <a:close/>
                  <a:moveTo>
                    <a:pt x="134211" y="236091"/>
                  </a:moveTo>
                  <a:lnTo>
                    <a:pt x="57058" y="236091"/>
                  </a:lnTo>
                  <a:lnTo>
                    <a:pt x="57058" y="160843"/>
                  </a:lnTo>
                  <a:lnTo>
                    <a:pt x="134211" y="160843"/>
                  </a:lnTo>
                  <a:cubicBezTo>
                    <a:pt x="162786" y="160843"/>
                    <a:pt x="176121" y="173226"/>
                    <a:pt x="176121" y="197991"/>
                  </a:cubicBezTo>
                  <a:cubicBezTo>
                    <a:pt x="175168" y="220851"/>
                    <a:pt x="161833" y="236091"/>
                    <a:pt x="134211" y="23609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14" name="Vapaamuotoinen: Muoto 13">
              <a:extLst>
                <a:ext uri="{FF2B5EF4-FFF2-40B4-BE49-F238E27FC236}">
                  <a16:creationId xmlns:a16="http://schemas.microsoft.com/office/drawing/2014/main" id="{4A41359A-F109-4938-A9E3-704A56DA838A}"/>
                </a:ext>
              </a:extLst>
            </p:cNvPr>
            <p:cNvSpPr/>
            <p:nvPr/>
          </p:nvSpPr>
          <p:spPr>
            <a:xfrm>
              <a:off x="9800996" y="5188642"/>
              <a:ext cx="208597" cy="291465"/>
            </a:xfrm>
            <a:custGeom>
              <a:avLst/>
              <a:gdLst>
                <a:gd name="connsiteX0" fmla="*/ 58011 w 208597"/>
                <a:gd name="connsiteY0" fmla="*/ 163701 h 291465"/>
                <a:gd name="connsiteX1" fmla="*/ 141830 w 208597"/>
                <a:gd name="connsiteY1" fmla="*/ 163701 h 291465"/>
                <a:gd name="connsiteX2" fmla="*/ 141830 w 208597"/>
                <a:gd name="connsiteY2" fmla="*/ 107504 h 291465"/>
                <a:gd name="connsiteX3" fmla="*/ 58011 w 208597"/>
                <a:gd name="connsiteY3" fmla="*/ 107504 h 291465"/>
                <a:gd name="connsiteX4" fmla="*/ 58011 w 208597"/>
                <a:gd name="connsiteY4" fmla="*/ 57021 h 291465"/>
                <a:gd name="connsiteX5" fmla="*/ 201838 w 208597"/>
                <a:gd name="connsiteY5" fmla="*/ 57021 h 291465"/>
                <a:gd name="connsiteX6" fmla="*/ 201838 w 208597"/>
                <a:gd name="connsiteY6" fmla="*/ -129 h 291465"/>
                <a:gd name="connsiteX7" fmla="*/ -92 w 208597"/>
                <a:gd name="connsiteY7" fmla="*/ -129 h 291465"/>
                <a:gd name="connsiteX8" fmla="*/ -92 w 208597"/>
                <a:gd name="connsiteY8" fmla="*/ 291336 h 291465"/>
                <a:gd name="connsiteX9" fmla="*/ 208505 w 208597"/>
                <a:gd name="connsiteY9" fmla="*/ 291336 h 291465"/>
                <a:gd name="connsiteX10" fmla="*/ 208505 w 208597"/>
                <a:gd name="connsiteY10" fmla="*/ 234186 h 291465"/>
                <a:gd name="connsiteX11" fmla="*/ 58011 w 208597"/>
                <a:gd name="connsiteY11" fmla="*/ 23418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597" h="291465">
                  <a:moveTo>
                    <a:pt x="58011" y="163701"/>
                  </a:moveTo>
                  <a:lnTo>
                    <a:pt x="141830" y="163701"/>
                  </a:lnTo>
                  <a:lnTo>
                    <a:pt x="141830" y="107504"/>
                  </a:lnTo>
                  <a:lnTo>
                    <a:pt x="58011" y="107504"/>
                  </a:lnTo>
                  <a:lnTo>
                    <a:pt x="58011" y="57021"/>
                  </a:lnTo>
                  <a:lnTo>
                    <a:pt x="201838" y="57021"/>
                  </a:lnTo>
                  <a:lnTo>
                    <a:pt x="201838" y="-129"/>
                  </a:lnTo>
                  <a:lnTo>
                    <a:pt x="-92" y="-129"/>
                  </a:lnTo>
                  <a:lnTo>
                    <a:pt x="-92" y="291336"/>
                  </a:lnTo>
                  <a:lnTo>
                    <a:pt x="208505" y="291336"/>
                  </a:lnTo>
                  <a:lnTo>
                    <a:pt x="208505" y="234186"/>
                  </a:lnTo>
                  <a:lnTo>
                    <a:pt x="58011" y="23418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15" name="Vapaamuotoinen: Muoto 14">
              <a:extLst>
                <a:ext uri="{FF2B5EF4-FFF2-40B4-BE49-F238E27FC236}">
                  <a16:creationId xmlns:a16="http://schemas.microsoft.com/office/drawing/2014/main" id="{B186DF14-15A0-4F03-9AC5-32AFBE3DDBC4}"/>
                </a:ext>
              </a:extLst>
            </p:cNvPr>
            <p:cNvSpPr/>
            <p:nvPr/>
          </p:nvSpPr>
          <p:spPr>
            <a:xfrm>
              <a:off x="10924946" y="5179117"/>
              <a:ext cx="253365" cy="300990"/>
            </a:xfrm>
            <a:custGeom>
              <a:avLst/>
              <a:gdLst>
                <a:gd name="connsiteX0" fmla="*/ 126590 w 253365"/>
                <a:gd name="connsiteY0" fmla="*/ -129 h 300990"/>
                <a:gd name="connsiteX1" fmla="*/ -92 w 253365"/>
                <a:gd name="connsiteY1" fmla="*/ 150366 h 300990"/>
                <a:gd name="connsiteX2" fmla="*/ 126590 w 253365"/>
                <a:gd name="connsiteY2" fmla="*/ 300861 h 300990"/>
                <a:gd name="connsiteX3" fmla="*/ 253273 w 253365"/>
                <a:gd name="connsiteY3" fmla="*/ 150366 h 300990"/>
                <a:gd name="connsiteX4" fmla="*/ 126590 w 253365"/>
                <a:gd name="connsiteY4" fmla="*/ -129 h 300990"/>
                <a:gd name="connsiteX5" fmla="*/ 126590 w 253365"/>
                <a:gd name="connsiteY5" fmla="*/ 242759 h 300990"/>
                <a:gd name="connsiteX6" fmla="*/ 59915 w 253365"/>
                <a:gd name="connsiteY6" fmla="*/ 150366 h 300990"/>
                <a:gd name="connsiteX7" fmla="*/ 126590 w 253365"/>
                <a:gd name="connsiteY7" fmla="*/ 57974 h 300990"/>
                <a:gd name="connsiteX8" fmla="*/ 193265 w 253365"/>
                <a:gd name="connsiteY8" fmla="*/ 150366 h 300990"/>
                <a:gd name="connsiteX9" fmla="*/ 126590 w 253365"/>
                <a:gd name="connsiteY9" fmla="*/ 242759 h 30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365" h="300990">
                  <a:moveTo>
                    <a:pt x="126590" y="-129"/>
                  </a:moveTo>
                  <a:cubicBezTo>
                    <a:pt x="46580" y="-129"/>
                    <a:pt x="-92" y="61784"/>
                    <a:pt x="-92" y="150366"/>
                  </a:cubicBezTo>
                  <a:cubicBezTo>
                    <a:pt x="-92" y="238949"/>
                    <a:pt x="46580" y="300861"/>
                    <a:pt x="126590" y="300861"/>
                  </a:cubicBezTo>
                  <a:cubicBezTo>
                    <a:pt x="206601" y="300861"/>
                    <a:pt x="253273" y="238949"/>
                    <a:pt x="253273" y="150366"/>
                  </a:cubicBezTo>
                  <a:cubicBezTo>
                    <a:pt x="253273" y="61784"/>
                    <a:pt x="206601" y="-129"/>
                    <a:pt x="126590" y="-129"/>
                  </a:cubicBezTo>
                  <a:close/>
                  <a:moveTo>
                    <a:pt x="126590" y="242759"/>
                  </a:moveTo>
                  <a:cubicBezTo>
                    <a:pt x="79918" y="242759"/>
                    <a:pt x="59915" y="202754"/>
                    <a:pt x="59915" y="150366"/>
                  </a:cubicBezTo>
                  <a:cubicBezTo>
                    <a:pt x="59915" y="97979"/>
                    <a:pt x="79918" y="57974"/>
                    <a:pt x="126590" y="57974"/>
                  </a:cubicBezTo>
                  <a:cubicBezTo>
                    <a:pt x="173263" y="57974"/>
                    <a:pt x="193265" y="97979"/>
                    <a:pt x="193265" y="150366"/>
                  </a:cubicBezTo>
                  <a:cubicBezTo>
                    <a:pt x="193265" y="202754"/>
                    <a:pt x="174215" y="242759"/>
                    <a:pt x="126590" y="24275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16" name="Vapaamuotoinen: Muoto 15">
              <a:extLst>
                <a:ext uri="{FF2B5EF4-FFF2-40B4-BE49-F238E27FC236}">
                  <a16:creationId xmlns:a16="http://schemas.microsoft.com/office/drawing/2014/main" id="{BD6EBFFE-DC20-4B5D-A5AF-F155B6C88EE4}"/>
                </a:ext>
              </a:extLst>
            </p:cNvPr>
            <p:cNvSpPr/>
            <p:nvPr/>
          </p:nvSpPr>
          <p:spPr>
            <a:xfrm>
              <a:off x="10629671" y="5179117"/>
              <a:ext cx="253365" cy="300990"/>
            </a:xfrm>
            <a:custGeom>
              <a:avLst/>
              <a:gdLst>
                <a:gd name="connsiteX0" fmla="*/ 126590 w 253365"/>
                <a:gd name="connsiteY0" fmla="*/ 300861 h 300990"/>
                <a:gd name="connsiteX1" fmla="*/ 253273 w 253365"/>
                <a:gd name="connsiteY1" fmla="*/ 150366 h 300990"/>
                <a:gd name="connsiteX2" fmla="*/ 126590 w 253365"/>
                <a:gd name="connsiteY2" fmla="*/ -129 h 300990"/>
                <a:gd name="connsiteX3" fmla="*/ -92 w 253365"/>
                <a:gd name="connsiteY3" fmla="*/ 150366 h 300990"/>
                <a:gd name="connsiteX4" fmla="*/ 126590 w 253365"/>
                <a:gd name="connsiteY4" fmla="*/ 300861 h 300990"/>
                <a:gd name="connsiteX5" fmla="*/ 126590 w 253365"/>
                <a:gd name="connsiteY5" fmla="*/ 57974 h 300990"/>
                <a:gd name="connsiteX6" fmla="*/ 193265 w 253365"/>
                <a:gd name="connsiteY6" fmla="*/ 150366 h 300990"/>
                <a:gd name="connsiteX7" fmla="*/ 126590 w 253365"/>
                <a:gd name="connsiteY7" fmla="*/ 242759 h 300990"/>
                <a:gd name="connsiteX8" fmla="*/ 59915 w 253365"/>
                <a:gd name="connsiteY8" fmla="*/ 150366 h 300990"/>
                <a:gd name="connsiteX9" fmla="*/ 126590 w 253365"/>
                <a:gd name="connsiteY9" fmla="*/ 57974 h 30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365" h="300990">
                  <a:moveTo>
                    <a:pt x="126590" y="300861"/>
                  </a:moveTo>
                  <a:cubicBezTo>
                    <a:pt x="206601" y="300861"/>
                    <a:pt x="253273" y="238949"/>
                    <a:pt x="253273" y="150366"/>
                  </a:cubicBezTo>
                  <a:cubicBezTo>
                    <a:pt x="253273" y="61784"/>
                    <a:pt x="206601" y="-129"/>
                    <a:pt x="126590" y="-129"/>
                  </a:cubicBezTo>
                  <a:cubicBezTo>
                    <a:pt x="46580" y="-129"/>
                    <a:pt x="-92" y="61784"/>
                    <a:pt x="-92" y="150366"/>
                  </a:cubicBezTo>
                  <a:cubicBezTo>
                    <a:pt x="-92" y="238949"/>
                    <a:pt x="47533" y="300861"/>
                    <a:pt x="126590" y="300861"/>
                  </a:cubicBezTo>
                  <a:close/>
                  <a:moveTo>
                    <a:pt x="126590" y="57974"/>
                  </a:moveTo>
                  <a:cubicBezTo>
                    <a:pt x="173263" y="57974"/>
                    <a:pt x="193265" y="97979"/>
                    <a:pt x="193265" y="150366"/>
                  </a:cubicBezTo>
                  <a:cubicBezTo>
                    <a:pt x="193265" y="202754"/>
                    <a:pt x="173263" y="242759"/>
                    <a:pt x="126590" y="242759"/>
                  </a:cubicBezTo>
                  <a:cubicBezTo>
                    <a:pt x="79918" y="242759"/>
                    <a:pt x="59915" y="202754"/>
                    <a:pt x="59915" y="150366"/>
                  </a:cubicBezTo>
                  <a:cubicBezTo>
                    <a:pt x="59915" y="97979"/>
                    <a:pt x="79918" y="57974"/>
                    <a:pt x="126590" y="5797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17" name="Vapaamuotoinen: Muoto 16">
              <a:extLst>
                <a:ext uri="{FF2B5EF4-FFF2-40B4-BE49-F238E27FC236}">
                  <a16:creationId xmlns:a16="http://schemas.microsoft.com/office/drawing/2014/main" id="{295E1155-939C-4991-8C88-3ED9CA53375C}"/>
                </a:ext>
              </a:extLst>
            </p:cNvPr>
            <p:cNvSpPr/>
            <p:nvPr/>
          </p:nvSpPr>
          <p:spPr>
            <a:xfrm>
              <a:off x="10058171" y="5179117"/>
              <a:ext cx="227647" cy="300990"/>
            </a:xfrm>
            <a:custGeom>
              <a:avLst/>
              <a:gdLst>
                <a:gd name="connsiteX0" fmla="*/ 129448 w 227647"/>
                <a:gd name="connsiteY0" fmla="*/ 118934 h 300990"/>
                <a:gd name="connsiteX1" fmla="*/ 70393 w 227647"/>
                <a:gd name="connsiteY1" fmla="*/ 83691 h 300990"/>
                <a:gd name="connsiteX2" fmla="*/ 112303 w 227647"/>
                <a:gd name="connsiteY2" fmla="*/ 57021 h 300990"/>
                <a:gd name="connsiteX3" fmla="*/ 178978 w 227647"/>
                <a:gd name="connsiteY3" fmla="*/ 86549 h 300990"/>
                <a:gd name="connsiteX4" fmla="*/ 220888 w 227647"/>
                <a:gd name="connsiteY4" fmla="*/ 45591 h 300990"/>
                <a:gd name="connsiteX5" fmla="*/ 114208 w 227647"/>
                <a:gd name="connsiteY5" fmla="*/ -129 h 300990"/>
                <a:gd name="connsiteX6" fmla="*/ 10386 w 227647"/>
                <a:gd name="connsiteY6" fmla="*/ 85596 h 300990"/>
                <a:gd name="connsiteX7" fmla="*/ 101826 w 227647"/>
                <a:gd name="connsiteY7" fmla="*/ 172274 h 300990"/>
                <a:gd name="connsiteX8" fmla="*/ 166596 w 227647"/>
                <a:gd name="connsiteY8" fmla="*/ 212279 h 300990"/>
                <a:gd name="connsiteX9" fmla="*/ 116113 w 227647"/>
                <a:gd name="connsiteY9" fmla="*/ 243711 h 300990"/>
                <a:gd name="connsiteX10" fmla="*/ 41818 w 227647"/>
                <a:gd name="connsiteY10" fmla="*/ 210374 h 300990"/>
                <a:gd name="connsiteX11" fmla="*/ -92 w 227647"/>
                <a:gd name="connsiteY11" fmla="*/ 247521 h 300990"/>
                <a:gd name="connsiteX12" fmla="*/ 113255 w 227647"/>
                <a:gd name="connsiteY12" fmla="*/ 300861 h 300990"/>
                <a:gd name="connsiteX13" fmla="*/ 227555 w 227647"/>
                <a:gd name="connsiteY13" fmla="*/ 207516 h 300990"/>
                <a:gd name="connsiteX14" fmla="*/ 129448 w 227647"/>
                <a:gd name="connsiteY14" fmla="*/ 118934 h 30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647" h="300990">
                  <a:moveTo>
                    <a:pt x="129448" y="118934"/>
                  </a:moveTo>
                  <a:cubicBezTo>
                    <a:pt x="82776" y="108456"/>
                    <a:pt x="70393" y="102741"/>
                    <a:pt x="70393" y="83691"/>
                  </a:cubicBezTo>
                  <a:cubicBezTo>
                    <a:pt x="70393" y="70356"/>
                    <a:pt x="80871" y="57021"/>
                    <a:pt x="112303" y="57021"/>
                  </a:cubicBezTo>
                  <a:cubicBezTo>
                    <a:pt x="138973" y="57021"/>
                    <a:pt x="159928" y="67499"/>
                    <a:pt x="178978" y="86549"/>
                  </a:cubicBezTo>
                  <a:lnTo>
                    <a:pt x="220888" y="45591"/>
                  </a:lnTo>
                  <a:cubicBezTo>
                    <a:pt x="193265" y="17016"/>
                    <a:pt x="159928" y="-129"/>
                    <a:pt x="114208" y="-129"/>
                  </a:cubicBezTo>
                  <a:cubicBezTo>
                    <a:pt x="57058" y="-129"/>
                    <a:pt x="10386" y="32256"/>
                    <a:pt x="10386" y="85596"/>
                  </a:cubicBezTo>
                  <a:cubicBezTo>
                    <a:pt x="10386" y="142746"/>
                    <a:pt x="47533" y="159891"/>
                    <a:pt x="101826" y="172274"/>
                  </a:cubicBezTo>
                  <a:cubicBezTo>
                    <a:pt x="157071" y="184656"/>
                    <a:pt x="166596" y="193229"/>
                    <a:pt x="166596" y="212279"/>
                  </a:cubicBezTo>
                  <a:cubicBezTo>
                    <a:pt x="166596" y="234186"/>
                    <a:pt x="150403" y="243711"/>
                    <a:pt x="116113" y="243711"/>
                  </a:cubicBezTo>
                  <a:cubicBezTo>
                    <a:pt x="88490" y="243711"/>
                    <a:pt x="61821" y="234186"/>
                    <a:pt x="41818" y="210374"/>
                  </a:cubicBezTo>
                  <a:lnTo>
                    <a:pt x="-92" y="247521"/>
                  </a:lnTo>
                  <a:cubicBezTo>
                    <a:pt x="21815" y="279906"/>
                    <a:pt x="64678" y="300861"/>
                    <a:pt x="113255" y="300861"/>
                  </a:cubicBezTo>
                  <a:cubicBezTo>
                    <a:pt x="193265" y="300861"/>
                    <a:pt x="227555" y="263713"/>
                    <a:pt x="227555" y="207516"/>
                  </a:cubicBezTo>
                  <a:cubicBezTo>
                    <a:pt x="227555" y="145604"/>
                    <a:pt x="176121" y="129411"/>
                    <a:pt x="129448" y="11893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18" name="Vapaamuotoinen: Muoto 17">
              <a:extLst>
                <a:ext uri="{FF2B5EF4-FFF2-40B4-BE49-F238E27FC236}">
                  <a16:creationId xmlns:a16="http://schemas.microsoft.com/office/drawing/2014/main" id="{D3B82E97-E87A-4FFE-9E3E-C0177766EB74}"/>
                </a:ext>
              </a:extLst>
            </p:cNvPr>
            <p:cNvSpPr/>
            <p:nvPr/>
          </p:nvSpPr>
          <p:spPr>
            <a:xfrm>
              <a:off x="9800996" y="5550592"/>
              <a:ext cx="208597" cy="291465"/>
            </a:xfrm>
            <a:custGeom>
              <a:avLst/>
              <a:gdLst>
                <a:gd name="connsiteX0" fmla="*/ 58011 w 208597"/>
                <a:gd name="connsiteY0" fmla="*/ 163701 h 291465"/>
                <a:gd name="connsiteX1" fmla="*/ 141830 w 208597"/>
                <a:gd name="connsiteY1" fmla="*/ 163701 h 291465"/>
                <a:gd name="connsiteX2" fmla="*/ 141830 w 208597"/>
                <a:gd name="connsiteY2" fmla="*/ 107504 h 291465"/>
                <a:gd name="connsiteX3" fmla="*/ 58011 w 208597"/>
                <a:gd name="connsiteY3" fmla="*/ 107504 h 291465"/>
                <a:gd name="connsiteX4" fmla="*/ 58011 w 208597"/>
                <a:gd name="connsiteY4" fmla="*/ 57021 h 291465"/>
                <a:gd name="connsiteX5" fmla="*/ 201838 w 208597"/>
                <a:gd name="connsiteY5" fmla="*/ 57021 h 291465"/>
                <a:gd name="connsiteX6" fmla="*/ 201838 w 208597"/>
                <a:gd name="connsiteY6" fmla="*/ -129 h 291465"/>
                <a:gd name="connsiteX7" fmla="*/ -92 w 208597"/>
                <a:gd name="connsiteY7" fmla="*/ -129 h 291465"/>
                <a:gd name="connsiteX8" fmla="*/ -92 w 208597"/>
                <a:gd name="connsiteY8" fmla="*/ 291336 h 291465"/>
                <a:gd name="connsiteX9" fmla="*/ 208505 w 208597"/>
                <a:gd name="connsiteY9" fmla="*/ 291336 h 291465"/>
                <a:gd name="connsiteX10" fmla="*/ 208505 w 208597"/>
                <a:gd name="connsiteY10" fmla="*/ 234186 h 291465"/>
                <a:gd name="connsiteX11" fmla="*/ 58011 w 208597"/>
                <a:gd name="connsiteY11" fmla="*/ 23418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597" h="291465">
                  <a:moveTo>
                    <a:pt x="58011" y="163701"/>
                  </a:moveTo>
                  <a:lnTo>
                    <a:pt x="141830" y="163701"/>
                  </a:lnTo>
                  <a:lnTo>
                    <a:pt x="141830" y="107504"/>
                  </a:lnTo>
                  <a:lnTo>
                    <a:pt x="58011" y="107504"/>
                  </a:lnTo>
                  <a:lnTo>
                    <a:pt x="58011" y="57021"/>
                  </a:lnTo>
                  <a:lnTo>
                    <a:pt x="201838" y="57021"/>
                  </a:lnTo>
                  <a:lnTo>
                    <a:pt x="201838" y="-129"/>
                  </a:lnTo>
                  <a:lnTo>
                    <a:pt x="-92" y="-129"/>
                  </a:lnTo>
                  <a:lnTo>
                    <a:pt x="-92" y="291336"/>
                  </a:lnTo>
                  <a:lnTo>
                    <a:pt x="208505" y="291336"/>
                  </a:lnTo>
                  <a:lnTo>
                    <a:pt x="208505" y="234186"/>
                  </a:lnTo>
                  <a:lnTo>
                    <a:pt x="58011" y="23418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19" name="Vapaamuotoinen: Muoto 18">
              <a:extLst>
                <a:ext uri="{FF2B5EF4-FFF2-40B4-BE49-F238E27FC236}">
                  <a16:creationId xmlns:a16="http://schemas.microsoft.com/office/drawing/2014/main" id="{B9104A6C-0AD5-4075-9CC7-58820CE7DAEB}"/>
                </a:ext>
              </a:extLst>
            </p:cNvPr>
            <p:cNvSpPr/>
            <p:nvPr/>
          </p:nvSpPr>
          <p:spPr>
            <a:xfrm>
              <a:off x="10058171" y="5541067"/>
              <a:ext cx="227647" cy="300990"/>
            </a:xfrm>
            <a:custGeom>
              <a:avLst/>
              <a:gdLst>
                <a:gd name="connsiteX0" fmla="*/ 129448 w 227647"/>
                <a:gd name="connsiteY0" fmla="*/ 118934 h 300990"/>
                <a:gd name="connsiteX1" fmla="*/ 70393 w 227647"/>
                <a:gd name="connsiteY1" fmla="*/ 83691 h 300990"/>
                <a:gd name="connsiteX2" fmla="*/ 112303 w 227647"/>
                <a:gd name="connsiteY2" fmla="*/ 57021 h 300990"/>
                <a:gd name="connsiteX3" fmla="*/ 178978 w 227647"/>
                <a:gd name="connsiteY3" fmla="*/ 86549 h 300990"/>
                <a:gd name="connsiteX4" fmla="*/ 220888 w 227647"/>
                <a:gd name="connsiteY4" fmla="*/ 45591 h 300990"/>
                <a:gd name="connsiteX5" fmla="*/ 114208 w 227647"/>
                <a:gd name="connsiteY5" fmla="*/ -129 h 300990"/>
                <a:gd name="connsiteX6" fmla="*/ 10386 w 227647"/>
                <a:gd name="connsiteY6" fmla="*/ 85596 h 300990"/>
                <a:gd name="connsiteX7" fmla="*/ 101826 w 227647"/>
                <a:gd name="connsiteY7" fmla="*/ 172274 h 300990"/>
                <a:gd name="connsiteX8" fmla="*/ 166596 w 227647"/>
                <a:gd name="connsiteY8" fmla="*/ 212278 h 300990"/>
                <a:gd name="connsiteX9" fmla="*/ 116113 w 227647"/>
                <a:gd name="connsiteY9" fmla="*/ 243711 h 300990"/>
                <a:gd name="connsiteX10" fmla="*/ 41818 w 227647"/>
                <a:gd name="connsiteY10" fmla="*/ 210374 h 300990"/>
                <a:gd name="connsiteX11" fmla="*/ -92 w 227647"/>
                <a:gd name="connsiteY11" fmla="*/ 247521 h 300990"/>
                <a:gd name="connsiteX12" fmla="*/ 113255 w 227647"/>
                <a:gd name="connsiteY12" fmla="*/ 300861 h 300990"/>
                <a:gd name="connsiteX13" fmla="*/ 227555 w 227647"/>
                <a:gd name="connsiteY13" fmla="*/ 207516 h 300990"/>
                <a:gd name="connsiteX14" fmla="*/ 129448 w 227647"/>
                <a:gd name="connsiteY14" fmla="*/ 118934 h 30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647" h="300990">
                  <a:moveTo>
                    <a:pt x="129448" y="118934"/>
                  </a:moveTo>
                  <a:cubicBezTo>
                    <a:pt x="82776" y="108456"/>
                    <a:pt x="70393" y="102741"/>
                    <a:pt x="70393" y="83691"/>
                  </a:cubicBezTo>
                  <a:cubicBezTo>
                    <a:pt x="70393" y="70356"/>
                    <a:pt x="80871" y="57021"/>
                    <a:pt x="112303" y="57021"/>
                  </a:cubicBezTo>
                  <a:cubicBezTo>
                    <a:pt x="138973" y="57021"/>
                    <a:pt x="159928" y="67499"/>
                    <a:pt x="178978" y="86549"/>
                  </a:cubicBezTo>
                  <a:lnTo>
                    <a:pt x="220888" y="45591"/>
                  </a:lnTo>
                  <a:cubicBezTo>
                    <a:pt x="193265" y="17016"/>
                    <a:pt x="159928" y="-129"/>
                    <a:pt x="114208" y="-129"/>
                  </a:cubicBezTo>
                  <a:cubicBezTo>
                    <a:pt x="57058" y="-129"/>
                    <a:pt x="10386" y="32256"/>
                    <a:pt x="10386" y="85596"/>
                  </a:cubicBezTo>
                  <a:cubicBezTo>
                    <a:pt x="10386" y="142746"/>
                    <a:pt x="47533" y="159891"/>
                    <a:pt x="101826" y="172274"/>
                  </a:cubicBezTo>
                  <a:cubicBezTo>
                    <a:pt x="157071" y="184656"/>
                    <a:pt x="166596" y="193228"/>
                    <a:pt x="166596" y="212278"/>
                  </a:cubicBezTo>
                  <a:cubicBezTo>
                    <a:pt x="166596" y="234186"/>
                    <a:pt x="150403" y="243711"/>
                    <a:pt x="116113" y="243711"/>
                  </a:cubicBezTo>
                  <a:cubicBezTo>
                    <a:pt x="88490" y="243711"/>
                    <a:pt x="61821" y="234186"/>
                    <a:pt x="41818" y="210374"/>
                  </a:cubicBezTo>
                  <a:lnTo>
                    <a:pt x="-92" y="247521"/>
                  </a:lnTo>
                  <a:cubicBezTo>
                    <a:pt x="21815" y="279906"/>
                    <a:pt x="64678" y="300861"/>
                    <a:pt x="113255" y="300861"/>
                  </a:cubicBezTo>
                  <a:cubicBezTo>
                    <a:pt x="193265" y="300861"/>
                    <a:pt x="227555" y="263714"/>
                    <a:pt x="227555" y="207516"/>
                  </a:cubicBezTo>
                  <a:cubicBezTo>
                    <a:pt x="227555" y="145604"/>
                    <a:pt x="176121" y="129411"/>
                    <a:pt x="129448" y="11893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20" name="Vapaamuotoinen: Muoto 19">
              <a:extLst>
                <a:ext uri="{FF2B5EF4-FFF2-40B4-BE49-F238E27FC236}">
                  <a16:creationId xmlns:a16="http://schemas.microsoft.com/office/drawing/2014/main" id="{0251C946-E988-4565-A4DF-F0F4E41C5B4C}"/>
                </a:ext>
              </a:extLst>
            </p:cNvPr>
            <p:cNvSpPr/>
            <p:nvPr/>
          </p:nvSpPr>
          <p:spPr>
            <a:xfrm>
              <a:off x="10639196" y="5541067"/>
              <a:ext cx="253365" cy="300990"/>
            </a:xfrm>
            <a:custGeom>
              <a:avLst/>
              <a:gdLst>
                <a:gd name="connsiteX0" fmla="*/ 126590 w 253365"/>
                <a:gd name="connsiteY0" fmla="*/ 300861 h 300990"/>
                <a:gd name="connsiteX1" fmla="*/ 253273 w 253365"/>
                <a:gd name="connsiteY1" fmla="*/ 150366 h 300990"/>
                <a:gd name="connsiteX2" fmla="*/ 126590 w 253365"/>
                <a:gd name="connsiteY2" fmla="*/ -129 h 300990"/>
                <a:gd name="connsiteX3" fmla="*/ -92 w 253365"/>
                <a:gd name="connsiteY3" fmla="*/ 150366 h 300990"/>
                <a:gd name="connsiteX4" fmla="*/ 126590 w 253365"/>
                <a:gd name="connsiteY4" fmla="*/ 300861 h 300990"/>
                <a:gd name="connsiteX5" fmla="*/ 126590 w 253365"/>
                <a:gd name="connsiteY5" fmla="*/ 57974 h 300990"/>
                <a:gd name="connsiteX6" fmla="*/ 193265 w 253365"/>
                <a:gd name="connsiteY6" fmla="*/ 150366 h 300990"/>
                <a:gd name="connsiteX7" fmla="*/ 126590 w 253365"/>
                <a:gd name="connsiteY7" fmla="*/ 242759 h 300990"/>
                <a:gd name="connsiteX8" fmla="*/ 59915 w 253365"/>
                <a:gd name="connsiteY8" fmla="*/ 150366 h 300990"/>
                <a:gd name="connsiteX9" fmla="*/ 126590 w 253365"/>
                <a:gd name="connsiteY9" fmla="*/ 57974 h 30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365" h="300990">
                  <a:moveTo>
                    <a:pt x="126590" y="300861"/>
                  </a:moveTo>
                  <a:cubicBezTo>
                    <a:pt x="206601" y="300861"/>
                    <a:pt x="253273" y="238949"/>
                    <a:pt x="253273" y="150366"/>
                  </a:cubicBezTo>
                  <a:cubicBezTo>
                    <a:pt x="253273" y="61784"/>
                    <a:pt x="206601" y="-129"/>
                    <a:pt x="126590" y="-129"/>
                  </a:cubicBezTo>
                  <a:cubicBezTo>
                    <a:pt x="46580" y="-129"/>
                    <a:pt x="-92" y="61784"/>
                    <a:pt x="-92" y="150366"/>
                  </a:cubicBezTo>
                  <a:cubicBezTo>
                    <a:pt x="-92" y="238949"/>
                    <a:pt x="47533" y="300861"/>
                    <a:pt x="126590" y="300861"/>
                  </a:cubicBezTo>
                  <a:close/>
                  <a:moveTo>
                    <a:pt x="126590" y="57974"/>
                  </a:moveTo>
                  <a:cubicBezTo>
                    <a:pt x="173263" y="57974"/>
                    <a:pt x="193265" y="97979"/>
                    <a:pt x="193265" y="150366"/>
                  </a:cubicBezTo>
                  <a:cubicBezTo>
                    <a:pt x="193265" y="202753"/>
                    <a:pt x="173263" y="242759"/>
                    <a:pt x="126590" y="242759"/>
                  </a:cubicBezTo>
                  <a:cubicBezTo>
                    <a:pt x="79918" y="242759"/>
                    <a:pt x="59915" y="202753"/>
                    <a:pt x="59915" y="150366"/>
                  </a:cubicBezTo>
                  <a:cubicBezTo>
                    <a:pt x="59915" y="97979"/>
                    <a:pt x="79918" y="57974"/>
                    <a:pt x="126590" y="5797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21" name="Vapaamuotoinen: Muoto 20">
              <a:extLst>
                <a:ext uri="{FF2B5EF4-FFF2-40B4-BE49-F238E27FC236}">
                  <a16:creationId xmlns:a16="http://schemas.microsoft.com/office/drawing/2014/main" id="{1107BD91-8B2B-45C8-B63D-322BC588CD02}"/>
                </a:ext>
              </a:extLst>
            </p:cNvPr>
            <p:cNvSpPr/>
            <p:nvPr/>
          </p:nvSpPr>
          <p:spPr>
            <a:xfrm>
              <a:off x="8000770" y="4502838"/>
              <a:ext cx="1450929" cy="1627469"/>
            </a:xfrm>
            <a:custGeom>
              <a:avLst/>
              <a:gdLst>
                <a:gd name="connsiteX0" fmla="*/ 1131613 w 1450929"/>
                <a:gd name="connsiteY0" fmla="*/ 1131578 h 1627469"/>
                <a:gd name="connsiteX1" fmla="*/ 562018 w 1450929"/>
                <a:gd name="connsiteY1" fmla="*/ 1442093 h 1627469"/>
                <a:gd name="connsiteX2" fmla="*/ 1337353 w 1450929"/>
                <a:gd name="connsiteY2" fmla="*/ 1335413 h 1627469"/>
                <a:gd name="connsiteX3" fmla="*/ 1361165 w 1450929"/>
                <a:gd name="connsiteY3" fmla="*/ 1324936 h 1627469"/>
                <a:gd name="connsiteX4" fmla="*/ 1393550 w 1450929"/>
                <a:gd name="connsiteY4" fmla="*/ 1357321 h 1627469"/>
                <a:gd name="connsiteX5" fmla="*/ 1383073 w 1450929"/>
                <a:gd name="connsiteY5" fmla="*/ 1381133 h 1627469"/>
                <a:gd name="connsiteX6" fmla="*/ 533443 w 1450929"/>
                <a:gd name="connsiteY6" fmla="*/ 1506863 h 1627469"/>
                <a:gd name="connsiteX7" fmla="*/ 485818 w 1450929"/>
                <a:gd name="connsiteY7" fmla="*/ 1448761 h 1627469"/>
                <a:gd name="connsiteX8" fmla="*/ 125772 w 1450929"/>
                <a:gd name="connsiteY8" fmla="*/ 1323983 h 1627469"/>
                <a:gd name="connsiteX9" fmla="*/ 319130 w 1450929"/>
                <a:gd name="connsiteY9" fmla="*/ 319096 h 1627469"/>
                <a:gd name="connsiteX10" fmla="*/ 1324970 w 1450929"/>
                <a:gd name="connsiteY10" fmla="*/ 125738 h 1627469"/>
                <a:gd name="connsiteX11" fmla="*/ 1131613 w 1450929"/>
                <a:gd name="connsiteY11" fmla="*/ 1131578 h 1627469"/>
                <a:gd name="connsiteX12" fmla="*/ 1131613 w 1450929"/>
                <a:gd name="connsiteY12" fmla="*/ 1131578 h 1627469"/>
                <a:gd name="connsiteX13" fmla="*/ 1085893 w 1450929"/>
                <a:gd name="connsiteY13" fmla="*/ 1085858 h 1627469"/>
                <a:gd name="connsiteX14" fmla="*/ 1382120 w 1450929"/>
                <a:gd name="connsiteY14" fmla="*/ 519121 h 1627469"/>
                <a:gd name="connsiteX15" fmla="*/ 706798 w 1450929"/>
                <a:gd name="connsiteY15" fmla="*/ 704858 h 1627469"/>
                <a:gd name="connsiteX16" fmla="*/ 522012 w 1450929"/>
                <a:gd name="connsiteY16" fmla="*/ 1382086 h 1627469"/>
                <a:gd name="connsiteX17" fmla="*/ 1085893 w 1450929"/>
                <a:gd name="connsiteY17" fmla="*/ 1085858 h 1627469"/>
                <a:gd name="connsiteX18" fmla="*/ 1085893 w 1450929"/>
                <a:gd name="connsiteY18" fmla="*/ 1085858 h 1627469"/>
                <a:gd name="connsiteX19" fmla="*/ 365803 w 1450929"/>
                <a:gd name="connsiteY19" fmla="*/ 365768 h 1627469"/>
                <a:gd name="connsiteX20" fmla="*/ 172445 w 1450929"/>
                <a:gd name="connsiteY20" fmla="*/ 1279216 h 1627469"/>
                <a:gd name="connsiteX21" fmla="*/ 450575 w 1450929"/>
                <a:gd name="connsiteY21" fmla="*/ 1384943 h 1627469"/>
                <a:gd name="connsiteX22" fmla="*/ 660125 w 1450929"/>
                <a:gd name="connsiteY22" fmla="*/ 658186 h 1627469"/>
                <a:gd name="connsiteX23" fmla="*/ 1384978 w 1450929"/>
                <a:gd name="connsiteY23" fmla="*/ 447683 h 1627469"/>
                <a:gd name="connsiteX24" fmla="*/ 1279250 w 1450929"/>
                <a:gd name="connsiteY24" fmla="*/ 171458 h 1627469"/>
                <a:gd name="connsiteX25" fmla="*/ 365803 w 1450929"/>
                <a:gd name="connsiteY25" fmla="*/ 365768 h 1627469"/>
                <a:gd name="connsiteX26" fmla="*/ 365803 w 1450929"/>
                <a:gd name="connsiteY26" fmla="*/ 365768 h 162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50929" h="1627469">
                  <a:moveTo>
                    <a:pt x="1131613" y="1131578"/>
                  </a:moveTo>
                  <a:cubicBezTo>
                    <a:pt x="961115" y="1302076"/>
                    <a:pt x="753470" y="1411613"/>
                    <a:pt x="562018" y="1442093"/>
                  </a:cubicBezTo>
                  <a:cubicBezTo>
                    <a:pt x="776330" y="1696411"/>
                    <a:pt x="1169713" y="1503053"/>
                    <a:pt x="1337353" y="1335413"/>
                  </a:cubicBezTo>
                  <a:cubicBezTo>
                    <a:pt x="1343068" y="1328746"/>
                    <a:pt x="1351640" y="1324936"/>
                    <a:pt x="1361165" y="1324936"/>
                  </a:cubicBezTo>
                  <a:cubicBezTo>
                    <a:pt x="1379263" y="1324936"/>
                    <a:pt x="1393550" y="1339223"/>
                    <a:pt x="1393550" y="1357321"/>
                  </a:cubicBezTo>
                  <a:cubicBezTo>
                    <a:pt x="1393550" y="1366846"/>
                    <a:pt x="1389740" y="1375418"/>
                    <a:pt x="1383073" y="1381133"/>
                  </a:cubicBezTo>
                  <a:cubicBezTo>
                    <a:pt x="1120183" y="1643071"/>
                    <a:pt x="739183" y="1713556"/>
                    <a:pt x="533443" y="1506863"/>
                  </a:cubicBezTo>
                  <a:cubicBezTo>
                    <a:pt x="515345" y="1488766"/>
                    <a:pt x="499153" y="1469716"/>
                    <a:pt x="485818" y="1448761"/>
                  </a:cubicBezTo>
                  <a:cubicBezTo>
                    <a:pt x="345800" y="1455428"/>
                    <a:pt x="218165" y="1416376"/>
                    <a:pt x="125772" y="1323983"/>
                  </a:cubicBezTo>
                  <a:cubicBezTo>
                    <a:pt x="-106634" y="1092526"/>
                    <a:pt x="-2811" y="641041"/>
                    <a:pt x="319130" y="319096"/>
                  </a:cubicBezTo>
                  <a:cubicBezTo>
                    <a:pt x="641075" y="-2849"/>
                    <a:pt x="1092560" y="-106672"/>
                    <a:pt x="1324970" y="125738"/>
                  </a:cubicBezTo>
                  <a:cubicBezTo>
                    <a:pt x="1557380" y="358148"/>
                    <a:pt x="1453558" y="809633"/>
                    <a:pt x="1131613" y="1131578"/>
                  </a:cubicBezTo>
                  <a:lnTo>
                    <a:pt x="1131613" y="1131578"/>
                  </a:lnTo>
                  <a:close/>
                  <a:moveTo>
                    <a:pt x="1085893" y="1085858"/>
                  </a:moveTo>
                  <a:cubicBezTo>
                    <a:pt x="1263058" y="908693"/>
                    <a:pt x="1363070" y="701048"/>
                    <a:pt x="1382120" y="519121"/>
                  </a:cubicBezTo>
                  <a:cubicBezTo>
                    <a:pt x="1201145" y="426728"/>
                    <a:pt x="922063" y="489593"/>
                    <a:pt x="706798" y="704858"/>
                  </a:cubicBezTo>
                  <a:cubicBezTo>
                    <a:pt x="491533" y="920123"/>
                    <a:pt x="428668" y="1200158"/>
                    <a:pt x="522012" y="1382086"/>
                  </a:cubicBezTo>
                  <a:cubicBezTo>
                    <a:pt x="702035" y="1362083"/>
                    <a:pt x="908728" y="1262071"/>
                    <a:pt x="1085893" y="1085858"/>
                  </a:cubicBezTo>
                  <a:lnTo>
                    <a:pt x="1085893" y="1085858"/>
                  </a:lnTo>
                  <a:close/>
                  <a:moveTo>
                    <a:pt x="365803" y="365768"/>
                  </a:moveTo>
                  <a:cubicBezTo>
                    <a:pt x="50529" y="681046"/>
                    <a:pt x="-19004" y="1087763"/>
                    <a:pt x="172445" y="1279216"/>
                  </a:cubicBezTo>
                  <a:cubicBezTo>
                    <a:pt x="241978" y="1348748"/>
                    <a:pt x="339133" y="1383991"/>
                    <a:pt x="450575" y="1384943"/>
                  </a:cubicBezTo>
                  <a:cubicBezTo>
                    <a:pt x="358183" y="1171583"/>
                    <a:pt x="443908" y="874403"/>
                    <a:pt x="660125" y="658186"/>
                  </a:cubicBezTo>
                  <a:cubicBezTo>
                    <a:pt x="875390" y="442921"/>
                    <a:pt x="1171618" y="357196"/>
                    <a:pt x="1384978" y="447683"/>
                  </a:cubicBezTo>
                  <a:cubicBezTo>
                    <a:pt x="1383073" y="337193"/>
                    <a:pt x="1347830" y="240991"/>
                    <a:pt x="1279250" y="171458"/>
                  </a:cubicBezTo>
                  <a:cubicBezTo>
                    <a:pt x="1087798" y="-19042"/>
                    <a:pt x="680128" y="50491"/>
                    <a:pt x="365803" y="365768"/>
                  </a:cubicBezTo>
                  <a:lnTo>
                    <a:pt x="365803" y="36576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</p:grpSp>
      <p:pic>
        <p:nvPicPr>
          <p:cNvPr id="38" name="KE logo" descr="Logo: KulttuuriEspoo">
            <a:extLst>
              <a:ext uri="{FF2B5EF4-FFF2-40B4-BE49-F238E27FC236}">
                <a16:creationId xmlns:a16="http://schemas.microsoft.com/office/drawing/2014/main" id="{D60849BA-0106-41BC-BAE0-01F927F48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000" y="6248040"/>
            <a:ext cx="2124000" cy="229624"/>
          </a:xfrm>
          <a:prstGeom prst="rect">
            <a:avLst/>
          </a:prstGeom>
        </p:spPr>
      </p:pic>
      <p:grpSp>
        <p:nvGrpSpPr>
          <p:cNvPr id="9" name="Ryhmä 8">
            <a:extLst>
              <a:ext uri="{FF2B5EF4-FFF2-40B4-BE49-F238E27FC236}">
                <a16:creationId xmlns:a16="http://schemas.microsoft.com/office/drawing/2014/main" id="{827E49CA-F560-46D9-B88F-950C9F482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black">
          <a:xfrm>
            <a:off x="3491776" y="-47225"/>
            <a:ext cx="7420884" cy="2749531"/>
            <a:chOff x="3491776" y="-47225"/>
            <a:chExt cx="7420884" cy="2749531"/>
          </a:xfrm>
        </p:grpSpPr>
        <p:sp>
          <p:nvSpPr>
            <p:cNvPr id="36" name="Vapaamuotoinen: Muoto 35">
              <a:extLst>
                <a:ext uri="{FF2B5EF4-FFF2-40B4-BE49-F238E27FC236}">
                  <a16:creationId xmlns:a16="http://schemas.microsoft.com/office/drawing/2014/main" id="{BF679109-D849-4DC3-85F3-28F6DBE69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black">
            <a:xfrm>
              <a:off x="7859833" y="-26999"/>
              <a:ext cx="1543859" cy="936065"/>
            </a:xfrm>
            <a:custGeom>
              <a:avLst/>
              <a:gdLst>
                <a:gd name="connsiteX0" fmla="*/ 138659 w 1543859"/>
                <a:gd name="connsiteY0" fmla="*/ 0 h 936065"/>
                <a:gd name="connsiteX1" fmla="*/ 1530052 w 1543859"/>
                <a:gd name="connsiteY1" fmla="*/ 0 h 936065"/>
                <a:gd name="connsiteX2" fmla="*/ 1542121 w 1543859"/>
                <a:gd name="connsiteY2" fmla="*/ 51349 h 936065"/>
                <a:gd name="connsiteX3" fmla="*/ 1451172 w 1543859"/>
                <a:gd name="connsiteY3" fmla="*/ 339483 h 936065"/>
                <a:gd name="connsiteX4" fmla="*/ 1397197 w 1543859"/>
                <a:gd name="connsiteY4" fmla="*/ 420890 h 936065"/>
                <a:gd name="connsiteX5" fmla="*/ 1267720 w 1543859"/>
                <a:gd name="connsiteY5" fmla="*/ 560590 h 936065"/>
                <a:gd name="connsiteX6" fmla="*/ 1148404 w 1543859"/>
                <a:gd name="connsiteY6" fmla="*/ 646124 h 936065"/>
                <a:gd name="connsiteX7" fmla="*/ 996956 w 1543859"/>
                <a:gd name="connsiteY7" fmla="*/ 697432 h 936065"/>
                <a:gd name="connsiteX8" fmla="*/ 918724 w 1543859"/>
                <a:gd name="connsiteY8" fmla="*/ 700099 h 936065"/>
                <a:gd name="connsiteX9" fmla="*/ 743655 w 1543859"/>
                <a:gd name="connsiteY9" fmla="*/ 775474 h 936065"/>
                <a:gd name="connsiteX10" fmla="*/ 599636 w 1543859"/>
                <a:gd name="connsiteY10" fmla="*/ 841450 h 936065"/>
                <a:gd name="connsiteX11" fmla="*/ 451428 w 1543859"/>
                <a:gd name="connsiteY11" fmla="*/ 842085 h 936065"/>
                <a:gd name="connsiteX12" fmla="*/ 200222 w 1543859"/>
                <a:gd name="connsiteY12" fmla="*/ 909649 h 936065"/>
                <a:gd name="connsiteX13" fmla="*/ 123260 w 1543859"/>
                <a:gd name="connsiteY13" fmla="*/ 936002 h 936065"/>
                <a:gd name="connsiteX14" fmla="*/ 123260 w 1543859"/>
                <a:gd name="connsiteY14" fmla="*/ 936065 h 936065"/>
                <a:gd name="connsiteX15" fmla="*/ 125037 w 1543859"/>
                <a:gd name="connsiteY15" fmla="*/ 885265 h 936065"/>
                <a:gd name="connsiteX16" fmla="*/ 109226 w 1543859"/>
                <a:gd name="connsiteY16" fmla="*/ 879296 h 936065"/>
                <a:gd name="connsiteX17" fmla="*/ 61157 w 1543859"/>
                <a:gd name="connsiteY17" fmla="*/ 893393 h 936065"/>
                <a:gd name="connsiteX18" fmla="*/ 7309 w 1543859"/>
                <a:gd name="connsiteY18" fmla="*/ 842149 h 936065"/>
                <a:gd name="connsiteX19" fmla="*/ 18611 w 1543859"/>
                <a:gd name="connsiteY19" fmla="*/ 801318 h 936065"/>
                <a:gd name="connsiteX20" fmla="*/ 27311 w 1543859"/>
                <a:gd name="connsiteY20" fmla="*/ 697305 h 936065"/>
                <a:gd name="connsiteX21" fmla="*/ 64903 w 1543859"/>
                <a:gd name="connsiteY21" fmla="*/ 579449 h 936065"/>
                <a:gd name="connsiteX22" fmla="*/ 142691 w 1543859"/>
                <a:gd name="connsiteY22" fmla="*/ 469150 h 936065"/>
                <a:gd name="connsiteX23" fmla="*/ 187712 w 1543859"/>
                <a:gd name="connsiteY23" fmla="*/ 311098 h 936065"/>
                <a:gd name="connsiteX24" fmla="*/ 164480 w 1543859"/>
                <a:gd name="connsiteY24" fmla="*/ 139156 h 93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3859" h="936065">
                  <a:moveTo>
                    <a:pt x="138659" y="0"/>
                  </a:moveTo>
                  <a:lnTo>
                    <a:pt x="1530052" y="0"/>
                  </a:lnTo>
                  <a:lnTo>
                    <a:pt x="1542121" y="51349"/>
                  </a:lnTo>
                  <a:cubicBezTo>
                    <a:pt x="1552006" y="152769"/>
                    <a:pt x="1519466" y="248662"/>
                    <a:pt x="1451172" y="339483"/>
                  </a:cubicBezTo>
                  <a:cubicBezTo>
                    <a:pt x="1431550" y="365645"/>
                    <a:pt x="1415611" y="394029"/>
                    <a:pt x="1397197" y="420890"/>
                  </a:cubicBezTo>
                  <a:cubicBezTo>
                    <a:pt x="1360685" y="473849"/>
                    <a:pt x="1306963" y="510679"/>
                    <a:pt x="1267720" y="560590"/>
                  </a:cubicBezTo>
                  <a:cubicBezTo>
                    <a:pt x="1237304" y="599325"/>
                    <a:pt x="1183646" y="610755"/>
                    <a:pt x="1148404" y="646124"/>
                  </a:cubicBezTo>
                  <a:cubicBezTo>
                    <a:pt x="1107192" y="687526"/>
                    <a:pt x="1057536" y="703274"/>
                    <a:pt x="996956" y="697432"/>
                  </a:cubicBezTo>
                  <a:cubicBezTo>
                    <a:pt x="972762" y="694956"/>
                    <a:pt x="945013" y="703084"/>
                    <a:pt x="918724" y="700099"/>
                  </a:cubicBezTo>
                  <a:cubicBezTo>
                    <a:pt x="845445" y="691781"/>
                    <a:pt x="789502" y="724166"/>
                    <a:pt x="743655" y="775474"/>
                  </a:cubicBezTo>
                  <a:cubicBezTo>
                    <a:pt x="704856" y="818908"/>
                    <a:pt x="662311" y="846657"/>
                    <a:pt x="599636" y="841450"/>
                  </a:cubicBezTo>
                  <a:cubicBezTo>
                    <a:pt x="550360" y="836866"/>
                    <a:pt x="500704" y="837082"/>
                    <a:pt x="451428" y="842085"/>
                  </a:cubicBezTo>
                  <a:cubicBezTo>
                    <a:pt x="364813" y="851947"/>
                    <a:pt x="280105" y="874718"/>
                    <a:pt x="200222" y="909649"/>
                  </a:cubicBezTo>
                  <a:cubicBezTo>
                    <a:pt x="175520" y="920381"/>
                    <a:pt x="151263" y="932192"/>
                    <a:pt x="123260" y="936002"/>
                  </a:cubicBezTo>
                  <a:lnTo>
                    <a:pt x="123260" y="936065"/>
                  </a:lnTo>
                  <a:cubicBezTo>
                    <a:pt x="109353" y="914158"/>
                    <a:pt x="129610" y="900505"/>
                    <a:pt x="125037" y="885265"/>
                  </a:cubicBezTo>
                  <a:cubicBezTo>
                    <a:pt x="122244" y="879353"/>
                    <a:pt x="115259" y="876718"/>
                    <a:pt x="109226" y="879296"/>
                  </a:cubicBezTo>
                  <a:cubicBezTo>
                    <a:pt x="93097" y="883487"/>
                    <a:pt x="77476" y="888631"/>
                    <a:pt x="61157" y="893393"/>
                  </a:cubicBezTo>
                  <a:cubicBezTo>
                    <a:pt x="-1645" y="911872"/>
                    <a:pt x="-8693" y="905522"/>
                    <a:pt x="7309" y="842149"/>
                  </a:cubicBezTo>
                  <a:cubicBezTo>
                    <a:pt x="10674" y="828433"/>
                    <a:pt x="14230" y="814780"/>
                    <a:pt x="18611" y="801318"/>
                  </a:cubicBezTo>
                  <a:cubicBezTo>
                    <a:pt x="29660" y="767155"/>
                    <a:pt x="40138" y="735596"/>
                    <a:pt x="27311" y="697305"/>
                  </a:cubicBezTo>
                  <a:cubicBezTo>
                    <a:pt x="13087" y="655141"/>
                    <a:pt x="43885" y="615898"/>
                    <a:pt x="64903" y="579449"/>
                  </a:cubicBezTo>
                  <a:cubicBezTo>
                    <a:pt x="87573" y="540472"/>
                    <a:pt x="113608" y="503564"/>
                    <a:pt x="142691" y="469150"/>
                  </a:cubicBezTo>
                  <a:cubicBezTo>
                    <a:pt x="180473" y="425795"/>
                    <a:pt x="196983" y="367857"/>
                    <a:pt x="187712" y="311098"/>
                  </a:cubicBezTo>
                  <a:cubicBezTo>
                    <a:pt x="179680" y="253948"/>
                    <a:pt x="172774" y="196401"/>
                    <a:pt x="164480" y="139156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25" name="Vapaamuotoinen: Muoto 24">
              <a:extLst>
                <a:ext uri="{FF2B5EF4-FFF2-40B4-BE49-F238E27FC236}">
                  <a16:creationId xmlns:a16="http://schemas.microsoft.com/office/drawing/2014/main" id="{EBEE6B8E-4850-48E6-9178-F8C45F1656AE}"/>
                </a:ext>
              </a:extLst>
            </p:cNvPr>
            <p:cNvSpPr/>
            <p:nvPr/>
          </p:nvSpPr>
          <p:spPr bwMode="black">
            <a:xfrm>
              <a:off x="3491776" y="276566"/>
              <a:ext cx="1989416" cy="1816108"/>
            </a:xfrm>
            <a:custGeom>
              <a:avLst/>
              <a:gdLst>
                <a:gd name="connsiteX0" fmla="*/ 1989416 w 1989416"/>
                <a:gd name="connsiteY0" fmla="*/ 1437235 h 1816108"/>
                <a:gd name="connsiteX1" fmla="*/ 1851685 w 1989416"/>
                <a:gd name="connsiteY1" fmla="*/ 1479018 h 1816108"/>
                <a:gd name="connsiteX2" fmla="*/ 1770087 w 1989416"/>
                <a:gd name="connsiteY2" fmla="*/ 1541946 h 1816108"/>
                <a:gd name="connsiteX3" fmla="*/ 1659915 w 1989416"/>
                <a:gd name="connsiteY3" fmla="*/ 1662914 h 1816108"/>
                <a:gd name="connsiteX4" fmla="*/ 1572920 w 1989416"/>
                <a:gd name="connsiteY4" fmla="*/ 1771943 h 1816108"/>
                <a:gd name="connsiteX5" fmla="*/ 1485099 w 1989416"/>
                <a:gd name="connsiteY5" fmla="*/ 1795121 h 1816108"/>
                <a:gd name="connsiteX6" fmla="*/ 1425536 w 1989416"/>
                <a:gd name="connsiteY6" fmla="*/ 1805535 h 1816108"/>
                <a:gd name="connsiteX7" fmla="*/ 1385785 w 1989416"/>
                <a:gd name="connsiteY7" fmla="*/ 1814933 h 1816108"/>
                <a:gd name="connsiteX8" fmla="*/ 1083970 w 1989416"/>
                <a:gd name="connsiteY8" fmla="*/ 1755433 h 1816108"/>
                <a:gd name="connsiteX9" fmla="*/ 764755 w 1989416"/>
                <a:gd name="connsiteY9" fmla="*/ 1608939 h 1816108"/>
                <a:gd name="connsiteX10" fmla="*/ 644740 w 1989416"/>
                <a:gd name="connsiteY10" fmla="*/ 1399389 h 1816108"/>
                <a:gd name="connsiteX11" fmla="*/ 518947 w 1989416"/>
                <a:gd name="connsiteY11" fmla="*/ 1261276 h 1816108"/>
                <a:gd name="connsiteX12" fmla="*/ 375056 w 1989416"/>
                <a:gd name="connsiteY12" fmla="*/ 1227367 h 1816108"/>
                <a:gd name="connsiteX13" fmla="*/ 47332 w 1989416"/>
                <a:gd name="connsiteY13" fmla="*/ 875958 h 1816108"/>
                <a:gd name="connsiteX14" fmla="*/ 13741 w 1989416"/>
                <a:gd name="connsiteY14" fmla="*/ 788455 h 1816108"/>
                <a:gd name="connsiteX15" fmla="*/ 152 w 1989416"/>
                <a:gd name="connsiteY15" fmla="*/ 714414 h 1816108"/>
                <a:gd name="connsiteX16" fmla="*/ 43268 w 1989416"/>
                <a:gd name="connsiteY16" fmla="*/ 454763 h 1816108"/>
                <a:gd name="connsiteX17" fmla="*/ 195287 w 1989416"/>
                <a:gd name="connsiteY17" fmla="*/ 270613 h 1816108"/>
                <a:gd name="connsiteX18" fmla="*/ 235927 w 1989416"/>
                <a:gd name="connsiteY18" fmla="*/ 233656 h 1816108"/>
                <a:gd name="connsiteX19" fmla="*/ 421220 w 1989416"/>
                <a:gd name="connsiteY19" fmla="*/ 79033 h 1816108"/>
                <a:gd name="connsiteX20" fmla="*/ 701319 w 1989416"/>
                <a:gd name="connsiteY20" fmla="*/ 1690 h 1816108"/>
                <a:gd name="connsiteX21" fmla="*/ 1111592 w 1989416"/>
                <a:gd name="connsiteY21" fmla="*/ 70905 h 1816108"/>
                <a:gd name="connsiteX22" fmla="*/ 1285392 w 1989416"/>
                <a:gd name="connsiteY22" fmla="*/ 291758 h 1816108"/>
                <a:gd name="connsiteX23" fmla="*/ 1290027 w 1989416"/>
                <a:gd name="connsiteY23" fmla="*/ 457938 h 1816108"/>
                <a:gd name="connsiteX24" fmla="*/ 1391627 w 1989416"/>
                <a:gd name="connsiteY24" fmla="*/ 565888 h 1816108"/>
                <a:gd name="connsiteX25" fmla="*/ 1546504 w 1989416"/>
                <a:gd name="connsiteY25" fmla="*/ 578588 h 1816108"/>
                <a:gd name="connsiteX26" fmla="*/ 1757133 w 1989416"/>
                <a:gd name="connsiteY26" fmla="*/ 736830 h 1816108"/>
                <a:gd name="connsiteX27" fmla="*/ 1781073 w 1989416"/>
                <a:gd name="connsiteY27" fmla="*/ 797472 h 1816108"/>
                <a:gd name="connsiteX28" fmla="*/ 1788248 w 1989416"/>
                <a:gd name="connsiteY28" fmla="*/ 842938 h 1816108"/>
                <a:gd name="connsiteX29" fmla="*/ 1791296 w 1989416"/>
                <a:gd name="connsiteY29" fmla="*/ 892913 h 1816108"/>
                <a:gd name="connsiteX30" fmla="*/ 1775612 w 1989416"/>
                <a:gd name="connsiteY30" fmla="*/ 1058013 h 1816108"/>
                <a:gd name="connsiteX31" fmla="*/ 1765896 w 1989416"/>
                <a:gd name="connsiteY31" fmla="*/ 1137070 h 1816108"/>
                <a:gd name="connsiteX32" fmla="*/ 1767802 w 1989416"/>
                <a:gd name="connsiteY32" fmla="*/ 1142722 h 1816108"/>
                <a:gd name="connsiteX33" fmla="*/ 1989353 w 1989416"/>
                <a:gd name="connsiteY33" fmla="*/ 1437298 h 181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89416" h="1816108">
                  <a:moveTo>
                    <a:pt x="1989416" y="1437235"/>
                  </a:moveTo>
                  <a:cubicBezTo>
                    <a:pt x="1935378" y="1448728"/>
                    <a:pt x="1896833" y="1471080"/>
                    <a:pt x="1851685" y="1479018"/>
                  </a:cubicBezTo>
                  <a:cubicBezTo>
                    <a:pt x="1823173" y="1484098"/>
                    <a:pt x="1799869" y="1522833"/>
                    <a:pt x="1770087" y="1541946"/>
                  </a:cubicBezTo>
                  <a:cubicBezTo>
                    <a:pt x="1722208" y="1572617"/>
                    <a:pt x="1690966" y="1618972"/>
                    <a:pt x="1659915" y="1662914"/>
                  </a:cubicBezTo>
                  <a:cubicBezTo>
                    <a:pt x="1633118" y="1701014"/>
                    <a:pt x="1591843" y="1727049"/>
                    <a:pt x="1572920" y="1771943"/>
                  </a:cubicBezTo>
                  <a:cubicBezTo>
                    <a:pt x="1562506" y="1796772"/>
                    <a:pt x="1512214" y="1807567"/>
                    <a:pt x="1485099" y="1795121"/>
                  </a:cubicBezTo>
                  <a:cubicBezTo>
                    <a:pt x="1460715" y="1783945"/>
                    <a:pt x="1442999" y="1784262"/>
                    <a:pt x="1425536" y="1805535"/>
                  </a:cubicBezTo>
                  <a:cubicBezTo>
                    <a:pt x="1415186" y="1818235"/>
                    <a:pt x="1401279" y="1816711"/>
                    <a:pt x="1385785" y="1814933"/>
                  </a:cubicBezTo>
                  <a:cubicBezTo>
                    <a:pt x="1283741" y="1803280"/>
                    <a:pt x="1182801" y="1783386"/>
                    <a:pt x="1083970" y="1755433"/>
                  </a:cubicBezTo>
                  <a:cubicBezTo>
                    <a:pt x="970305" y="1723683"/>
                    <a:pt x="851433" y="1696823"/>
                    <a:pt x="764755" y="1608939"/>
                  </a:cubicBezTo>
                  <a:cubicBezTo>
                    <a:pt x="705446" y="1548931"/>
                    <a:pt x="658520" y="1482256"/>
                    <a:pt x="644740" y="1399389"/>
                  </a:cubicBezTo>
                  <a:cubicBezTo>
                    <a:pt x="632485" y="1325665"/>
                    <a:pt x="599338" y="1278739"/>
                    <a:pt x="518947" y="1261276"/>
                  </a:cubicBezTo>
                  <a:cubicBezTo>
                    <a:pt x="471068" y="1250862"/>
                    <a:pt x="422617" y="1240639"/>
                    <a:pt x="375056" y="1227367"/>
                  </a:cubicBezTo>
                  <a:cubicBezTo>
                    <a:pt x="188937" y="1175424"/>
                    <a:pt x="89306" y="1051345"/>
                    <a:pt x="47332" y="875958"/>
                  </a:cubicBezTo>
                  <a:cubicBezTo>
                    <a:pt x="40093" y="845542"/>
                    <a:pt x="36791" y="815379"/>
                    <a:pt x="13741" y="788455"/>
                  </a:cubicBezTo>
                  <a:cubicBezTo>
                    <a:pt x="-928" y="771310"/>
                    <a:pt x="1041" y="740322"/>
                    <a:pt x="152" y="714414"/>
                  </a:cubicBezTo>
                  <a:cubicBezTo>
                    <a:pt x="-1671" y="625940"/>
                    <a:pt x="12947" y="537897"/>
                    <a:pt x="43268" y="454763"/>
                  </a:cubicBezTo>
                  <a:cubicBezTo>
                    <a:pt x="70002" y="380150"/>
                    <a:pt x="111277" y="306300"/>
                    <a:pt x="195287" y="270613"/>
                  </a:cubicBezTo>
                  <a:cubicBezTo>
                    <a:pt x="213893" y="262675"/>
                    <a:pt x="223926" y="247435"/>
                    <a:pt x="235927" y="233656"/>
                  </a:cubicBezTo>
                  <a:cubicBezTo>
                    <a:pt x="289140" y="172378"/>
                    <a:pt x="353148" y="123483"/>
                    <a:pt x="421220" y="79033"/>
                  </a:cubicBezTo>
                  <a:cubicBezTo>
                    <a:pt x="506247" y="23725"/>
                    <a:pt x="603783" y="6389"/>
                    <a:pt x="701319" y="1690"/>
                  </a:cubicBezTo>
                  <a:cubicBezTo>
                    <a:pt x="843178" y="-5104"/>
                    <a:pt x="982497" y="6770"/>
                    <a:pt x="1111592" y="70905"/>
                  </a:cubicBezTo>
                  <a:cubicBezTo>
                    <a:pt x="1207477" y="118530"/>
                    <a:pt x="1271676" y="190285"/>
                    <a:pt x="1285392" y="291758"/>
                  </a:cubicBezTo>
                  <a:cubicBezTo>
                    <a:pt x="1292631" y="345225"/>
                    <a:pt x="1290218" y="402375"/>
                    <a:pt x="1290027" y="457938"/>
                  </a:cubicBezTo>
                  <a:cubicBezTo>
                    <a:pt x="1290027" y="527280"/>
                    <a:pt x="1318983" y="558395"/>
                    <a:pt x="1391627" y="565888"/>
                  </a:cubicBezTo>
                  <a:cubicBezTo>
                    <a:pt x="1443062" y="571349"/>
                    <a:pt x="1494878" y="574206"/>
                    <a:pt x="1546504" y="578588"/>
                  </a:cubicBezTo>
                  <a:cubicBezTo>
                    <a:pt x="1652866" y="587287"/>
                    <a:pt x="1719160" y="645326"/>
                    <a:pt x="1757133" y="736830"/>
                  </a:cubicBezTo>
                  <a:cubicBezTo>
                    <a:pt x="1765452" y="756832"/>
                    <a:pt x="1767611" y="778930"/>
                    <a:pt x="1781073" y="797472"/>
                  </a:cubicBezTo>
                  <a:cubicBezTo>
                    <a:pt x="1791500" y="810217"/>
                    <a:pt x="1794243" y="827596"/>
                    <a:pt x="1788248" y="842938"/>
                  </a:cubicBezTo>
                  <a:cubicBezTo>
                    <a:pt x="1781009" y="860782"/>
                    <a:pt x="1792185" y="878498"/>
                    <a:pt x="1791296" y="892913"/>
                  </a:cubicBezTo>
                  <a:cubicBezTo>
                    <a:pt x="1787740" y="948094"/>
                    <a:pt x="1799107" y="1006387"/>
                    <a:pt x="1775612" y="1058013"/>
                  </a:cubicBezTo>
                  <a:cubicBezTo>
                    <a:pt x="1762912" y="1086397"/>
                    <a:pt x="1756562" y="1109448"/>
                    <a:pt x="1765896" y="1137070"/>
                  </a:cubicBezTo>
                  <a:cubicBezTo>
                    <a:pt x="1766709" y="1138886"/>
                    <a:pt x="1767350" y="1140778"/>
                    <a:pt x="1767802" y="1142722"/>
                  </a:cubicBezTo>
                  <a:cubicBezTo>
                    <a:pt x="1787804" y="1274548"/>
                    <a:pt x="1873465" y="1361479"/>
                    <a:pt x="1989353" y="1437298"/>
                  </a:cubicBezTo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31" name="Vapaamuotoinen: Muoto 30">
              <a:extLst>
                <a:ext uri="{FF2B5EF4-FFF2-40B4-BE49-F238E27FC236}">
                  <a16:creationId xmlns:a16="http://schemas.microsoft.com/office/drawing/2014/main" id="{8B7C7E38-CB8C-48E4-8CCB-7B7B049EAB9C}"/>
                </a:ext>
              </a:extLst>
            </p:cNvPr>
            <p:cNvSpPr/>
            <p:nvPr/>
          </p:nvSpPr>
          <p:spPr bwMode="black">
            <a:xfrm>
              <a:off x="4482451" y="-26999"/>
              <a:ext cx="1128122" cy="424917"/>
            </a:xfrm>
            <a:custGeom>
              <a:avLst/>
              <a:gdLst>
                <a:gd name="connsiteX0" fmla="*/ 0 w 1128122"/>
                <a:gd name="connsiteY0" fmla="*/ 0 h 424917"/>
                <a:gd name="connsiteX1" fmla="*/ 1110058 w 1128122"/>
                <a:gd name="connsiteY1" fmla="*/ 0 h 424917"/>
                <a:gd name="connsiteX2" fmla="*/ 1109959 w 1128122"/>
                <a:gd name="connsiteY2" fmla="*/ 2578 h 424917"/>
                <a:gd name="connsiteX3" fmla="*/ 1122376 w 1128122"/>
                <a:gd name="connsiteY3" fmla="*/ 96215 h 424917"/>
                <a:gd name="connsiteX4" fmla="*/ 968198 w 1128122"/>
                <a:gd name="connsiteY4" fmla="*/ 384632 h 424917"/>
                <a:gd name="connsiteX5" fmla="*/ 768999 w 1128122"/>
                <a:gd name="connsiteY5" fmla="*/ 424637 h 424917"/>
                <a:gd name="connsiteX6" fmla="*/ 685369 w 1128122"/>
                <a:gd name="connsiteY6" fmla="*/ 406286 h 424917"/>
                <a:gd name="connsiteX7" fmla="*/ 650444 w 1128122"/>
                <a:gd name="connsiteY7" fmla="*/ 395300 h 424917"/>
                <a:gd name="connsiteX8" fmla="*/ 379744 w 1128122"/>
                <a:gd name="connsiteY8" fmla="*/ 267157 h 424917"/>
                <a:gd name="connsiteX9" fmla="*/ 300242 w 1128122"/>
                <a:gd name="connsiteY9" fmla="*/ 226390 h 424917"/>
                <a:gd name="connsiteX10" fmla="*/ 101423 w 1128122"/>
                <a:gd name="connsiteY10" fmla="*/ 109169 h 424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8122" h="424917">
                  <a:moveTo>
                    <a:pt x="0" y="0"/>
                  </a:moveTo>
                  <a:lnTo>
                    <a:pt x="1110058" y="0"/>
                  </a:lnTo>
                  <a:lnTo>
                    <a:pt x="1109959" y="2578"/>
                  </a:lnTo>
                  <a:cubicBezTo>
                    <a:pt x="1111424" y="34030"/>
                    <a:pt x="1115569" y="65357"/>
                    <a:pt x="1122376" y="96215"/>
                  </a:cubicBezTo>
                  <a:cubicBezTo>
                    <a:pt x="1148792" y="217818"/>
                    <a:pt x="1081863" y="333070"/>
                    <a:pt x="968198" y="384632"/>
                  </a:cubicBezTo>
                  <a:cubicBezTo>
                    <a:pt x="905848" y="413391"/>
                    <a:pt x="837617" y="427095"/>
                    <a:pt x="768999" y="424637"/>
                  </a:cubicBezTo>
                  <a:cubicBezTo>
                    <a:pt x="739789" y="423240"/>
                    <a:pt x="711214" y="421462"/>
                    <a:pt x="685369" y="406286"/>
                  </a:cubicBezTo>
                  <a:cubicBezTo>
                    <a:pt x="674619" y="400241"/>
                    <a:pt x="662725" y="396499"/>
                    <a:pt x="650444" y="395300"/>
                  </a:cubicBezTo>
                  <a:cubicBezTo>
                    <a:pt x="543320" y="384188"/>
                    <a:pt x="457023" y="333959"/>
                    <a:pt x="379744" y="267157"/>
                  </a:cubicBezTo>
                  <a:cubicBezTo>
                    <a:pt x="356376" y="246964"/>
                    <a:pt x="327610" y="238900"/>
                    <a:pt x="300242" y="226390"/>
                  </a:cubicBezTo>
                  <a:cubicBezTo>
                    <a:pt x="229947" y="194323"/>
                    <a:pt x="156859" y="162890"/>
                    <a:pt x="101423" y="109169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34" name="Vapaamuotoinen: Muoto 33">
              <a:extLst>
                <a:ext uri="{FF2B5EF4-FFF2-40B4-BE49-F238E27FC236}">
                  <a16:creationId xmlns:a16="http://schemas.microsoft.com/office/drawing/2014/main" id="{AA747F2B-46F4-4857-800A-843C5CB71623}"/>
                </a:ext>
              </a:extLst>
            </p:cNvPr>
            <p:cNvSpPr/>
            <p:nvPr/>
          </p:nvSpPr>
          <p:spPr bwMode="black">
            <a:xfrm>
              <a:off x="5963530" y="-19475"/>
              <a:ext cx="1608249" cy="1615432"/>
            </a:xfrm>
            <a:custGeom>
              <a:avLst/>
              <a:gdLst>
                <a:gd name="connsiteX0" fmla="*/ 222040 w 1608249"/>
                <a:gd name="connsiteY0" fmla="*/ 0 h 1615432"/>
                <a:gd name="connsiteX1" fmla="*/ 1317541 w 1608249"/>
                <a:gd name="connsiteY1" fmla="*/ 0 h 1615432"/>
                <a:gd name="connsiteX2" fmla="*/ 1327350 w 1608249"/>
                <a:gd name="connsiteY2" fmla="*/ 32176 h 1615432"/>
                <a:gd name="connsiteX3" fmla="*/ 1346400 w 1608249"/>
                <a:gd name="connsiteY3" fmla="*/ 203626 h 1615432"/>
                <a:gd name="connsiteX4" fmla="*/ 1422155 w 1608249"/>
                <a:gd name="connsiteY4" fmla="*/ 384283 h 1615432"/>
                <a:gd name="connsiteX5" fmla="*/ 1604590 w 1608249"/>
                <a:gd name="connsiteY5" fmla="*/ 699624 h 1615432"/>
                <a:gd name="connsiteX6" fmla="*/ 1593033 w 1608249"/>
                <a:gd name="connsiteY6" fmla="*/ 871392 h 1615432"/>
                <a:gd name="connsiteX7" fmla="*/ 1590620 w 1608249"/>
                <a:gd name="connsiteY7" fmla="*/ 876980 h 1615432"/>
                <a:gd name="connsiteX8" fmla="*/ 1531883 w 1608249"/>
                <a:gd name="connsiteY8" fmla="*/ 1125646 h 1615432"/>
                <a:gd name="connsiteX9" fmla="*/ 1502546 w 1608249"/>
                <a:gd name="connsiteY9" fmla="*/ 1254170 h 1615432"/>
                <a:gd name="connsiteX10" fmla="*/ 1436760 w 1608249"/>
                <a:gd name="connsiteY10" fmla="*/ 1299509 h 1615432"/>
                <a:gd name="connsiteX11" fmla="*/ 1354210 w 1608249"/>
                <a:gd name="connsiteY11" fmla="*/ 1362247 h 1615432"/>
                <a:gd name="connsiteX12" fmla="*/ 1203334 w 1608249"/>
                <a:gd name="connsiteY12" fmla="*/ 1463847 h 1615432"/>
                <a:gd name="connsiteX13" fmla="*/ 1141866 w 1608249"/>
                <a:gd name="connsiteY13" fmla="*/ 1474769 h 1615432"/>
                <a:gd name="connsiteX14" fmla="*/ 948127 w 1608249"/>
                <a:gd name="connsiteY14" fmla="*/ 1551477 h 1615432"/>
                <a:gd name="connsiteX15" fmla="*/ 881770 w 1608249"/>
                <a:gd name="connsiteY15" fmla="*/ 1606023 h 1615432"/>
                <a:gd name="connsiteX16" fmla="*/ 840051 w 1608249"/>
                <a:gd name="connsiteY16" fmla="*/ 1589069 h 1615432"/>
                <a:gd name="connsiteX17" fmla="*/ 816682 w 1608249"/>
                <a:gd name="connsiteY17" fmla="*/ 1478452 h 1615432"/>
                <a:gd name="connsiteX18" fmla="*/ 782519 w 1608249"/>
                <a:gd name="connsiteY18" fmla="*/ 1436288 h 1615432"/>
                <a:gd name="connsiteX19" fmla="*/ 567001 w 1608249"/>
                <a:gd name="connsiteY19" fmla="*/ 1238612 h 1615432"/>
                <a:gd name="connsiteX20" fmla="*/ 467623 w 1608249"/>
                <a:gd name="connsiteY20" fmla="*/ 1083291 h 1615432"/>
                <a:gd name="connsiteX21" fmla="*/ 349894 w 1608249"/>
                <a:gd name="connsiteY21" fmla="*/ 948544 h 1615432"/>
                <a:gd name="connsiteX22" fmla="*/ 68589 w 1608249"/>
                <a:gd name="connsiteY22" fmla="*/ 654222 h 1615432"/>
                <a:gd name="connsiteX23" fmla="*/ 21027 w 1608249"/>
                <a:gd name="connsiteY23" fmla="*/ 299701 h 1615432"/>
                <a:gd name="connsiteX24" fmla="*/ 184349 w 1608249"/>
                <a:gd name="connsiteY24" fmla="*/ 31922 h 161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249" h="1615432">
                  <a:moveTo>
                    <a:pt x="222040" y="0"/>
                  </a:moveTo>
                  <a:lnTo>
                    <a:pt x="1317541" y="0"/>
                  </a:lnTo>
                  <a:lnTo>
                    <a:pt x="1327350" y="32176"/>
                  </a:lnTo>
                  <a:cubicBezTo>
                    <a:pt x="1338588" y="88691"/>
                    <a:pt x="1349575" y="144825"/>
                    <a:pt x="1346400" y="203626"/>
                  </a:cubicBezTo>
                  <a:cubicBezTo>
                    <a:pt x="1342208" y="274682"/>
                    <a:pt x="1367291" y="334372"/>
                    <a:pt x="1422155" y="384283"/>
                  </a:cubicBezTo>
                  <a:cubicBezTo>
                    <a:pt x="1516579" y="470072"/>
                    <a:pt x="1581350" y="575164"/>
                    <a:pt x="1604590" y="699624"/>
                  </a:cubicBezTo>
                  <a:cubicBezTo>
                    <a:pt x="1615004" y="755504"/>
                    <a:pt x="1600653" y="813924"/>
                    <a:pt x="1593033" y="871392"/>
                  </a:cubicBezTo>
                  <a:cubicBezTo>
                    <a:pt x="1593033" y="873297"/>
                    <a:pt x="1590875" y="875075"/>
                    <a:pt x="1590620" y="876980"/>
                  </a:cubicBezTo>
                  <a:cubicBezTo>
                    <a:pt x="1580397" y="961689"/>
                    <a:pt x="1542170" y="1040937"/>
                    <a:pt x="1531883" y="1125646"/>
                  </a:cubicBezTo>
                  <a:cubicBezTo>
                    <a:pt x="1526613" y="1169270"/>
                    <a:pt x="1503752" y="1209148"/>
                    <a:pt x="1502546" y="1254170"/>
                  </a:cubicBezTo>
                  <a:cubicBezTo>
                    <a:pt x="1501911" y="1276966"/>
                    <a:pt x="1463748" y="1300080"/>
                    <a:pt x="1436760" y="1299509"/>
                  </a:cubicBezTo>
                  <a:cubicBezTo>
                    <a:pt x="1390913" y="1298620"/>
                    <a:pt x="1365068" y="1333037"/>
                    <a:pt x="1354210" y="1362247"/>
                  </a:cubicBezTo>
                  <a:cubicBezTo>
                    <a:pt x="1327540" y="1434891"/>
                    <a:pt x="1263468" y="1444797"/>
                    <a:pt x="1203334" y="1463847"/>
                  </a:cubicBezTo>
                  <a:cubicBezTo>
                    <a:pt x="1183395" y="1470133"/>
                    <a:pt x="1162757" y="1473804"/>
                    <a:pt x="1141866" y="1474769"/>
                  </a:cubicBezTo>
                  <a:cubicBezTo>
                    <a:pt x="1068142" y="1478198"/>
                    <a:pt x="1011754" y="1524108"/>
                    <a:pt x="948127" y="1551477"/>
                  </a:cubicBezTo>
                  <a:cubicBezTo>
                    <a:pt x="922727" y="1562399"/>
                    <a:pt x="905011" y="1589132"/>
                    <a:pt x="881770" y="1606023"/>
                  </a:cubicBezTo>
                  <a:cubicBezTo>
                    <a:pt x="858529" y="1622914"/>
                    <a:pt x="841511" y="1616945"/>
                    <a:pt x="840051" y="1589069"/>
                  </a:cubicBezTo>
                  <a:cubicBezTo>
                    <a:pt x="838082" y="1550461"/>
                    <a:pt x="817317" y="1516552"/>
                    <a:pt x="816682" y="1478452"/>
                  </a:cubicBezTo>
                  <a:cubicBezTo>
                    <a:pt x="816301" y="1454449"/>
                    <a:pt x="805252" y="1443082"/>
                    <a:pt x="782519" y="1436288"/>
                  </a:cubicBezTo>
                  <a:cubicBezTo>
                    <a:pt x="676919" y="1404538"/>
                    <a:pt x="610498" y="1332719"/>
                    <a:pt x="567001" y="1238612"/>
                  </a:cubicBezTo>
                  <a:cubicBezTo>
                    <a:pt x="541029" y="1182415"/>
                    <a:pt x="511565" y="1129519"/>
                    <a:pt x="467623" y="1083291"/>
                  </a:cubicBezTo>
                  <a:cubicBezTo>
                    <a:pt x="426665" y="1040175"/>
                    <a:pt x="402853" y="983406"/>
                    <a:pt x="349894" y="948544"/>
                  </a:cubicBezTo>
                  <a:cubicBezTo>
                    <a:pt x="232863" y="871455"/>
                    <a:pt x="152282" y="761346"/>
                    <a:pt x="68589" y="654222"/>
                  </a:cubicBezTo>
                  <a:cubicBezTo>
                    <a:pt x="-16057" y="546272"/>
                    <a:pt x="-9961" y="423399"/>
                    <a:pt x="21027" y="299701"/>
                  </a:cubicBezTo>
                  <a:cubicBezTo>
                    <a:pt x="46872" y="196450"/>
                    <a:pt x="104276" y="109201"/>
                    <a:pt x="184349" y="31922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39" name="Vapaamuotoinen: Muoto 38">
              <a:extLst>
                <a:ext uri="{FF2B5EF4-FFF2-40B4-BE49-F238E27FC236}">
                  <a16:creationId xmlns:a16="http://schemas.microsoft.com/office/drawing/2014/main" id="{B377E3D0-C5E2-43BD-B6FB-F93680B8A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black">
            <a:xfrm>
              <a:off x="9630722" y="-47225"/>
              <a:ext cx="1281938" cy="731606"/>
            </a:xfrm>
            <a:custGeom>
              <a:avLst/>
              <a:gdLst>
                <a:gd name="connsiteX0" fmla="*/ 198504 w 1281938"/>
                <a:gd name="connsiteY0" fmla="*/ 0 h 731606"/>
                <a:gd name="connsiteX1" fmla="*/ 1281938 w 1281938"/>
                <a:gd name="connsiteY1" fmla="*/ 0 h 731606"/>
                <a:gd name="connsiteX2" fmla="*/ 1241557 w 1281938"/>
                <a:gd name="connsiteY2" fmla="*/ 53672 h 731606"/>
                <a:gd name="connsiteX3" fmla="*/ 1221174 w 1281938"/>
                <a:gd name="connsiteY3" fmla="*/ 138349 h 731606"/>
                <a:gd name="connsiteX4" fmla="*/ 1203076 w 1281938"/>
                <a:gd name="connsiteY4" fmla="*/ 274810 h 731606"/>
                <a:gd name="connsiteX5" fmla="*/ 1072139 w 1281938"/>
                <a:gd name="connsiteY5" fmla="*/ 461754 h 731606"/>
                <a:gd name="connsiteX6" fmla="*/ 792359 w 1281938"/>
                <a:gd name="connsiteY6" fmla="*/ 629140 h 731606"/>
                <a:gd name="connsiteX7" fmla="*/ 573284 w 1281938"/>
                <a:gd name="connsiteY7" fmla="*/ 638983 h 731606"/>
                <a:gd name="connsiteX8" fmla="*/ 464127 w 1281938"/>
                <a:gd name="connsiteY8" fmla="*/ 648063 h 731606"/>
                <a:gd name="connsiteX9" fmla="*/ 170757 w 1281938"/>
                <a:gd name="connsiteY9" fmla="*/ 729153 h 731606"/>
                <a:gd name="connsiteX10" fmla="*/ 110749 w 1281938"/>
                <a:gd name="connsiteY10" fmla="*/ 655556 h 731606"/>
                <a:gd name="connsiteX11" fmla="*/ 110559 w 1281938"/>
                <a:gd name="connsiteY11" fmla="*/ 655239 h 731606"/>
                <a:gd name="connsiteX12" fmla="*/ 5276 w 1281938"/>
                <a:gd name="connsiteY12" fmla="*/ 574022 h 731606"/>
                <a:gd name="connsiteX13" fmla="*/ 27691 w 1281938"/>
                <a:gd name="connsiteY13" fmla="*/ 373299 h 731606"/>
                <a:gd name="connsiteX14" fmla="*/ 163962 w 1281938"/>
                <a:gd name="connsiteY14" fmla="*/ 149588 h 731606"/>
                <a:gd name="connsiteX15" fmla="*/ 190378 w 1281938"/>
                <a:gd name="connsiteY15" fmla="*/ 90025 h 731606"/>
                <a:gd name="connsiteX16" fmla="*/ 193247 w 1281938"/>
                <a:gd name="connsiteY16" fmla="*/ 26580 h 73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81938" h="731606">
                  <a:moveTo>
                    <a:pt x="198504" y="0"/>
                  </a:moveTo>
                  <a:lnTo>
                    <a:pt x="1281938" y="0"/>
                  </a:lnTo>
                  <a:lnTo>
                    <a:pt x="1241557" y="53672"/>
                  </a:lnTo>
                  <a:cubicBezTo>
                    <a:pt x="1229286" y="79389"/>
                    <a:pt x="1222444" y="107488"/>
                    <a:pt x="1221174" y="138349"/>
                  </a:cubicBezTo>
                  <a:cubicBezTo>
                    <a:pt x="1218951" y="184262"/>
                    <a:pt x="1212919" y="229908"/>
                    <a:pt x="1203076" y="274810"/>
                  </a:cubicBezTo>
                  <a:cubicBezTo>
                    <a:pt x="1186121" y="355773"/>
                    <a:pt x="1126305" y="409430"/>
                    <a:pt x="1072139" y="461754"/>
                  </a:cubicBezTo>
                  <a:cubicBezTo>
                    <a:pt x="993908" y="537446"/>
                    <a:pt x="902912" y="605709"/>
                    <a:pt x="792359" y="629140"/>
                  </a:cubicBezTo>
                  <a:cubicBezTo>
                    <a:pt x="721809" y="644063"/>
                    <a:pt x="647642" y="664319"/>
                    <a:pt x="573284" y="638983"/>
                  </a:cubicBezTo>
                  <a:cubicBezTo>
                    <a:pt x="537152" y="627473"/>
                    <a:pt x="497909" y="630737"/>
                    <a:pt x="464127" y="648063"/>
                  </a:cubicBezTo>
                  <a:cubicBezTo>
                    <a:pt x="371290" y="694482"/>
                    <a:pt x="270959" y="711563"/>
                    <a:pt x="170757" y="729153"/>
                  </a:cubicBezTo>
                  <a:cubicBezTo>
                    <a:pt x="112400" y="739440"/>
                    <a:pt x="95192" y="717850"/>
                    <a:pt x="110749" y="655556"/>
                  </a:cubicBezTo>
                  <a:lnTo>
                    <a:pt x="110559" y="655239"/>
                  </a:lnTo>
                  <a:cubicBezTo>
                    <a:pt x="40709" y="652635"/>
                    <a:pt x="16515" y="634030"/>
                    <a:pt x="5276" y="574022"/>
                  </a:cubicBezTo>
                  <a:cubicBezTo>
                    <a:pt x="-7424" y="505760"/>
                    <a:pt x="3879" y="438767"/>
                    <a:pt x="27691" y="373299"/>
                  </a:cubicBezTo>
                  <a:cubicBezTo>
                    <a:pt x="57790" y="290749"/>
                    <a:pt x="109034" y="218930"/>
                    <a:pt x="163962" y="149588"/>
                  </a:cubicBezTo>
                  <a:cubicBezTo>
                    <a:pt x="178377" y="131427"/>
                    <a:pt x="191458" y="113647"/>
                    <a:pt x="190378" y="90025"/>
                  </a:cubicBezTo>
                  <a:cubicBezTo>
                    <a:pt x="189410" y="68546"/>
                    <a:pt x="190549" y="47425"/>
                    <a:pt x="193247" y="26580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  <p:sp>
          <p:nvSpPr>
            <p:cNvPr id="29" name="Vapaamuotoinen: Muoto 28">
              <a:extLst>
                <a:ext uri="{FF2B5EF4-FFF2-40B4-BE49-F238E27FC236}">
                  <a16:creationId xmlns:a16="http://schemas.microsoft.com/office/drawing/2014/main" id="{EBB37DE2-44F4-4833-AA11-06296E7AC38C}"/>
                </a:ext>
              </a:extLst>
            </p:cNvPr>
            <p:cNvSpPr/>
            <p:nvPr/>
          </p:nvSpPr>
          <p:spPr bwMode="black">
            <a:xfrm>
              <a:off x="5549020" y="1367811"/>
              <a:ext cx="2004497" cy="1334495"/>
            </a:xfrm>
            <a:custGeom>
              <a:avLst/>
              <a:gdLst>
                <a:gd name="connsiteX0" fmla="*/ 472621 w 2004497"/>
                <a:gd name="connsiteY0" fmla="*/ 8297 h 1334495"/>
                <a:gd name="connsiteX1" fmla="*/ 520754 w 2004497"/>
                <a:gd name="connsiteY1" fmla="*/ 867 h 1334495"/>
                <a:gd name="connsiteX2" fmla="*/ 713159 w 2004497"/>
                <a:gd name="connsiteY2" fmla="*/ 28299 h 1334495"/>
                <a:gd name="connsiteX3" fmla="*/ 817997 w 2004497"/>
                <a:gd name="connsiteY3" fmla="*/ 29315 h 1334495"/>
                <a:gd name="connsiteX4" fmla="*/ 1282056 w 2004497"/>
                <a:gd name="connsiteY4" fmla="*/ 326686 h 1334495"/>
                <a:gd name="connsiteX5" fmla="*/ 1478461 w 2004497"/>
                <a:gd name="connsiteY5" fmla="*/ 578400 h 1334495"/>
                <a:gd name="connsiteX6" fmla="*/ 1550343 w 2004497"/>
                <a:gd name="connsiteY6" fmla="*/ 609134 h 1334495"/>
                <a:gd name="connsiteX7" fmla="*/ 1932042 w 2004497"/>
                <a:gd name="connsiteY7" fmla="*/ 655298 h 1334495"/>
                <a:gd name="connsiteX8" fmla="*/ 1998780 w 2004497"/>
                <a:gd name="connsiteY8" fmla="*/ 742611 h 1334495"/>
                <a:gd name="connsiteX9" fmla="*/ 1935280 w 2004497"/>
                <a:gd name="connsiteY9" fmla="*/ 809413 h 1334495"/>
                <a:gd name="connsiteX10" fmla="*/ 1901752 w 2004497"/>
                <a:gd name="connsiteY10" fmla="*/ 845862 h 1334495"/>
                <a:gd name="connsiteX11" fmla="*/ 1899466 w 2004497"/>
                <a:gd name="connsiteY11" fmla="*/ 863451 h 1334495"/>
                <a:gd name="connsiteX12" fmla="*/ 1888798 w 2004497"/>
                <a:gd name="connsiteY12" fmla="*/ 962067 h 1334495"/>
                <a:gd name="connsiteX13" fmla="*/ 1889687 w 2004497"/>
                <a:gd name="connsiteY13" fmla="*/ 979656 h 1334495"/>
                <a:gd name="connsiteX14" fmla="*/ 1783324 w 2004497"/>
                <a:gd name="connsiteY14" fmla="*/ 1133707 h 1334495"/>
                <a:gd name="connsiteX15" fmla="*/ 1453124 w 2004497"/>
                <a:gd name="connsiteY15" fmla="*/ 1292457 h 1334495"/>
                <a:gd name="connsiteX16" fmla="*/ 1374385 w 2004497"/>
                <a:gd name="connsiteY16" fmla="*/ 1306046 h 1334495"/>
                <a:gd name="connsiteX17" fmla="*/ 1202046 w 2004497"/>
                <a:gd name="connsiteY17" fmla="*/ 1321032 h 1334495"/>
                <a:gd name="connsiteX18" fmla="*/ 1152833 w 2004497"/>
                <a:gd name="connsiteY18" fmla="*/ 1321032 h 1334495"/>
                <a:gd name="connsiteX19" fmla="*/ 1116574 w 2004497"/>
                <a:gd name="connsiteY19" fmla="*/ 1319635 h 1334495"/>
                <a:gd name="connsiteX20" fmla="*/ 887975 w 2004497"/>
                <a:gd name="connsiteY20" fmla="*/ 1304967 h 1334495"/>
                <a:gd name="connsiteX21" fmla="*/ 858447 w 2004497"/>
                <a:gd name="connsiteY21" fmla="*/ 1296585 h 1334495"/>
                <a:gd name="connsiteX22" fmla="*/ 577587 w 2004497"/>
                <a:gd name="connsiteY22" fmla="*/ 1164759 h 1334495"/>
                <a:gd name="connsiteX23" fmla="*/ 465700 w 2004497"/>
                <a:gd name="connsiteY23" fmla="*/ 1123420 h 1334495"/>
                <a:gd name="connsiteX24" fmla="*/ 260150 w 2004497"/>
                <a:gd name="connsiteY24" fmla="*/ 1124119 h 1334495"/>
                <a:gd name="connsiteX25" fmla="*/ 2022 w 2004497"/>
                <a:gd name="connsiteY25" fmla="*/ 890439 h 1334495"/>
                <a:gd name="connsiteX26" fmla="*/ 78921 w 2004497"/>
                <a:gd name="connsiteY26" fmla="*/ 548047 h 1334495"/>
                <a:gd name="connsiteX27" fmla="*/ 105401 w 2004497"/>
                <a:gd name="connsiteY27" fmla="*/ 507026 h 1334495"/>
                <a:gd name="connsiteX28" fmla="*/ 135753 w 2004497"/>
                <a:gd name="connsiteY28" fmla="*/ 424031 h 1334495"/>
                <a:gd name="connsiteX29" fmla="*/ 208270 w 2004497"/>
                <a:gd name="connsiteY29" fmla="*/ 235627 h 1334495"/>
                <a:gd name="connsiteX30" fmla="*/ 365814 w 2004497"/>
                <a:gd name="connsiteY30" fmla="*/ 70527 h 1334495"/>
                <a:gd name="connsiteX31" fmla="*/ 472303 w 2004497"/>
                <a:gd name="connsiteY31" fmla="*/ 8106 h 1334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04497" h="1334495">
                  <a:moveTo>
                    <a:pt x="472621" y="8297"/>
                  </a:moveTo>
                  <a:cubicBezTo>
                    <a:pt x="487563" y="1064"/>
                    <a:pt x="504327" y="-1527"/>
                    <a:pt x="520754" y="867"/>
                  </a:cubicBezTo>
                  <a:cubicBezTo>
                    <a:pt x="585143" y="8360"/>
                    <a:pt x="650294" y="5185"/>
                    <a:pt x="713159" y="28299"/>
                  </a:cubicBezTo>
                  <a:cubicBezTo>
                    <a:pt x="743639" y="39475"/>
                    <a:pt x="783009" y="31728"/>
                    <a:pt x="817997" y="29315"/>
                  </a:cubicBezTo>
                  <a:cubicBezTo>
                    <a:pt x="1054345" y="13440"/>
                    <a:pt x="1189917" y="139678"/>
                    <a:pt x="1282056" y="326686"/>
                  </a:cubicBezTo>
                  <a:cubicBezTo>
                    <a:pt x="1329871" y="423714"/>
                    <a:pt x="1397625" y="505692"/>
                    <a:pt x="1478461" y="578400"/>
                  </a:cubicBezTo>
                  <a:cubicBezTo>
                    <a:pt x="1498463" y="596110"/>
                    <a:pt x="1523673" y="606886"/>
                    <a:pt x="1550343" y="609134"/>
                  </a:cubicBezTo>
                  <a:cubicBezTo>
                    <a:pt x="1677343" y="624437"/>
                    <a:pt x="1803454" y="647932"/>
                    <a:pt x="1932042" y="655298"/>
                  </a:cubicBezTo>
                  <a:cubicBezTo>
                    <a:pt x="2002844" y="659362"/>
                    <a:pt x="2013448" y="678349"/>
                    <a:pt x="1998780" y="742611"/>
                  </a:cubicBezTo>
                  <a:cubicBezTo>
                    <a:pt x="1990461" y="778996"/>
                    <a:pt x="1980619" y="806111"/>
                    <a:pt x="1935280" y="809413"/>
                  </a:cubicBezTo>
                  <a:cubicBezTo>
                    <a:pt x="1918072" y="810746"/>
                    <a:pt x="1898958" y="821605"/>
                    <a:pt x="1901752" y="845862"/>
                  </a:cubicBezTo>
                  <a:cubicBezTo>
                    <a:pt x="1903149" y="851812"/>
                    <a:pt x="1902323" y="858054"/>
                    <a:pt x="1899466" y="863451"/>
                  </a:cubicBezTo>
                  <a:cubicBezTo>
                    <a:pt x="1872796" y="894884"/>
                    <a:pt x="1869367" y="926951"/>
                    <a:pt x="1888798" y="962067"/>
                  </a:cubicBezTo>
                  <a:cubicBezTo>
                    <a:pt x="1891465" y="967572"/>
                    <a:pt x="1891783" y="973909"/>
                    <a:pt x="1889687" y="979656"/>
                  </a:cubicBezTo>
                  <a:cubicBezTo>
                    <a:pt x="1866192" y="1038267"/>
                    <a:pt x="1850190" y="1098465"/>
                    <a:pt x="1783324" y="1133707"/>
                  </a:cubicBezTo>
                  <a:cubicBezTo>
                    <a:pt x="1675374" y="1190857"/>
                    <a:pt x="1559932" y="1232958"/>
                    <a:pt x="1453124" y="1292457"/>
                  </a:cubicBezTo>
                  <a:cubicBezTo>
                    <a:pt x="1428868" y="1304833"/>
                    <a:pt x="1401372" y="1309570"/>
                    <a:pt x="1374385" y="1306046"/>
                  </a:cubicBezTo>
                  <a:cubicBezTo>
                    <a:pt x="1316473" y="1300757"/>
                    <a:pt x="1258116" y="1305837"/>
                    <a:pt x="1202046" y="1321032"/>
                  </a:cubicBezTo>
                  <a:cubicBezTo>
                    <a:pt x="1185980" y="1325763"/>
                    <a:pt x="1168898" y="1325763"/>
                    <a:pt x="1152833" y="1321032"/>
                  </a:cubicBezTo>
                  <a:cubicBezTo>
                    <a:pt x="1141276" y="1316371"/>
                    <a:pt x="1128449" y="1315876"/>
                    <a:pt x="1116574" y="1319635"/>
                  </a:cubicBezTo>
                  <a:cubicBezTo>
                    <a:pt x="1037517" y="1347131"/>
                    <a:pt x="962206" y="1333097"/>
                    <a:pt x="887975" y="1304967"/>
                  </a:cubicBezTo>
                  <a:cubicBezTo>
                    <a:pt x="878640" y="1300547"/>
                    <a:pt x="868670" y="1297715"/>
                    <a:pt x="858447" y="1296585"/>
                  </a:cubicBezTo>
                  <a:cubicBezTo>
                    <a:pt x="742559" y="1294616"/>
                    <a:pt x="655691" y="1236387"/>
                    <a:pt x="577587" y="1164759"/>
                  </a:cubicBezTo>
                  <a:cubicBezTo>
                    <a:pt x="544947" y="1134850"/>
                    <a:pt x="508181" y="1123992"/>
                    <a:pt x="465700" y="1123420"/>
                  </a:cubicBezTo>
                  <a:cubicBezTo>
                    <a:pt x="397183" y="1122531"/>
                    <a:pt x="328158" y="1117070"/>
                    <a:pt x="260150" y="1124119"/>
                  </a:cubicBezTo>
                  <a:cubicBezTo>
                    <a:pt x="109655" y="1139168"/>
                    <a:pt x="12500" y="1007152"/>
                    <a:pt x="2022" y="890439"/>
                  </a:cubicBezTo>
                  <a:cubicBezTo>
                    <a:pt x="-9090" y="768392"/>
                    <a:pt x="26851" y="657203"/>
                    <a:pt x="78921" y="548047"/>
                  </a:cubicBezTo>
                  <a:cubicBezTo>
                    <a:pt x="85487" y="533042"/>
                    <a:pt x="94428" y="519186"/>
                    <a:pt x="105401" y="507026"/>
                  </a:cubicBezTo>
                  <a:cubicBezTo>
                    <a:pt x="127118" y="485099"/>
                    <a:pt x="138204" y="454797"/>
                    <a:pt x="135753" y="424031"/>
                  </a:cubicBezTo>
                  <a:cubicBezTo>
                    <a:pt x="132134" y="351768"/>
                    <a:pt x="169789" y="291888"/>
                    <a:pt x="208270" y="235627"/>
                  </a:cubicBezTo>
                  <a:cubicBezTo>
                    <a:pt x="250879" y="173397"/>
                    <a:pt x="311331" y="124057"/>
                    <a:pt x="365814" y="70527"/>
                  </a:cubicBezTo>
                  <a:cubicBezTo>
                    <a:pt x="395957" y="41704"/>
                    <a:pt x="432426" y="20330"/>
                    <a:pt x="472303" y="8106"/>
                  </a:cubicBezTo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158748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A7EB6BE-E09D-4391-BB19-9AB34E85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A7A06A4-1BF6-41E8-89FB-D111961A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D912EBAE-AC30-4E0F-AAAF-B30B5A41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F176F-CB2E-4E55-AE03-25ABB84AF002}" type="datetime1">
              <a:rPr lang="fi-FI" smtClean="0"/>
              <a:t>11.10.2023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E8236571-27B9-4D2F-97EC-50A2CAD2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B4B7A9FE-A16E-475C-84D0-E353A4F6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D5F4-4871-4469-8343-ED7F6811B37D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1895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A7EB6BE-E09D-4391-BB19-9AB34E85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A7A06A4-1BF6-41E8-89FB-D111961A8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173" y="1853625"/>
            <a:ext cx="4824477" cy="4261684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D912EBAE-AC30-4E0F-AAAF-B30B5A41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A5A82-890C-4180-9378-4C3663991DD9}" type="datetime1">
              <a:rPr lang="fi-FI" smtClean="0"/>
              <a:t>11.10.2023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E8236571-27B9-4D2F-97EC-50A2CAD2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B4B7A9FE-A16E-475C-84D0-E353A4F6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D5F4-4871-4469-8343-ED7F6811B37D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1" name="Sisällön paikkamerkki 2">
            <a:extLst>
              <a:ext uri="{FF2B5EF4-FFF2-40B4-BE49-F238E27FC236}">
                <a16:creationId xmlns:a16="http://schemas.microsoft.com/office/drawing/2014/main" id="{7DDA8129-208E-49E9-A740-9C43AEEAF71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43573" y="1853625"/>
            <a:ext cx="4824477" cy="4261684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73431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A7EB6BE-E09D-4391-BB19-9AB34E85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73" y="616494"/>
            <a:ext cx="9566031" cy="699263"/>
          </a:xfrm>
        </p:spPr>
        <p:txBody>
          <a:bodyPr/>
          <a:lstStyle>
            <a:lvl1pPr>
              <a:defRPr sz="2000"/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A7A06A4-1BF6-41E8-89FB-D111961A8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173" y="1452282"/>
            <a:ext cx="4824477" cy="2871465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D912EBAE-AC30-4E0F-AAAF-B30B5A41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A5A82-890C-4180-9378-4C3663991DD9}" type="datetime1">
              <a:rPr lang="fi-FI" smtClean="0"/>
              <a:t>11.10.2023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E8236571-27B9-4D2F-97EC-50A2CAD2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B4B7A9FE-A16E-475C-84D0-E353A4F6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D5F4-4871-4469-8343-ED7F6811B37D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1" name="Sisällön paikkamerkki 2">
            <a:extLst>
              <a:ext uri="{FF2B5EF4-FFF2-40B4-BE49-F238E27FC236}">
                <a16:creationId xmlns:a16="http://schemas.microsoft.com/office/drawing/2014/main" id="{7DDA8129-208E-49E9-A740-9C43AEEAF71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43573" y="1452282"/>
            <a:ext cx="4824477" cy="2871465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0" name="Tekstin paikkamerkki 9">
            <a:extLst>
              <a:ext uri="{FF2B5EF4-FFF2-40B4-BE49-F238E27FC236}">
                <a16:creationId xmlns:a16="http://schemas.microsoft.com/office/drawing/2014/main" id="{B9B96D50-2B07-424D-9880-DF9CFBF56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7238" y="4418910"/>
            <a:ext cx="10306050" cy="1886726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74281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uvan paikkamerkki 2">
            <a:extLst>
              <a:ext uri="{FF2B5EF4-FFF2-40B4-BE49-F238E27FC236}">
                <a16:creationId xmlns:a16="http://schemas.microsoft.com/office/drawing/2014/main" id="{9C958F10-D1D1-4603-B3B8-2CAA5F0BE177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 sz="2000" b="1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DA7EB6BE-E09D-4391-BB19-9AB34E85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73" y="616494"/>
            <a:ext cx="4824477" cy="105350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A7A06A4-1BF6-41E8-89FB-D111961A8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173" y="1853625"/>
            <a:ext cx="4824477" cy="4261684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D912EBAE-AC30-4E0F-AAAF-B30B5A41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7175-5AFB-4390-AD34-84CF86D3ECFA}" type="datetime1">
              <a:rPr lang="fi-FI" smtClean="0"/>
              <a:t>11.10.2023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E8236571-27B9-4D2F-97EC-50A2CAD2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B4B7A9FE-A16E-475C-84D0-E353A4F6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D5F4-4871-4469-8343-ED7F6811B37D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2" name="Tekstin paikkamerkki 11">
            <a:extLst>
              <a:ext uri="{FF2B5EF4-FFF2-40B4-BE49-F238E27FC236}">
                <a16:creationId xmlns:a16="http://schemas.microsoft.com/office/drawing/2014/main" id="{B07B3A08-0C30-4A3D-BFDF-DC0C6E1AA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93600" y="352800"/>
            <a:ext cx="950400" cy="486000"/>
          </a:xfr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algn="ctr">
              <a:buNone/>
              <a:defRPr sz="200"/>
            </a:lvl1pPr>
          </a:lstStyle>
          <a:p>
            <a:pPr lvl="0"/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40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tekstillinen kuv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uvan paikkamerkki 2">
            <a:extLst>
              <a:ext uri="{FF2B5EF4-FFF2-40B4-BE49-F238E27FC236}">
                <a16:creationId xmlns:a16="http://schemas.microsoft.com/office/drawing/2014/main" id="{9C958F10-D1D1-4603-B3B8-2CAA5F0BE177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 sz="2000" b="1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DA7EB6BE-E09D-4391-BB19-9AB34E85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73" y="616494"/>
            <a:ext cx="4824477" cy="105350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A7A06A4-1BF6-41E8-89FB-D111961A8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173" y="1853625"/>
            <a:ext cx="4824477" cy="4261684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D912EBAE-AC30-4E0F-AAAF-B30B5A41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9A9A6-55ED-4141-BA5B-8C911548385B}" type="datetime1">
              <a:rPr lang="fi-FI" smtClean="0"/>
              <a:t>11.10.2023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E8236571-27B9-4D2F-97EC-50A2CAD2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B4B7A9FE-A16E-475C-84D0-E353A4F6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D5F4-4871-4469-8343-ED7F6811B37D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2" name="Tekstin paikkamerkki 11">
            <a:extLst>
              <a:ext uri="{FF2B5EF4-FFF2-40B4-BE49-F238E27FC236}">
                <a16:creationId xmlns:a16="http://schemas.microsoft.com/office/drawing/2014/main" id="{B07B3A08-0C30-4A3D-BFDF-DC0C6E1AA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93600" y="352800"/>
            <a:ext cx="950400" cy="486000"/>
          </a:xfr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algn="ctr">
              <a:buNone/>
              <a:defRPr sz="200"/>
            </a:lvl1pPr>
          </a:lstStyle>
          <a:p>
            <a:pPr lvl="0"/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897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tekstillinen kuv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uvan paikkamerkki 2">
            <a:extLst>
              <a:ext uri="{FF2B5EF4-FFF2-40B4-BE49-F238E27FC236}">
                <a16:creationId xmlns:a16="http://schemas.microsoft.com/office/drawing/2014/main" id="{9C958F10-D1D1-4603-B3B8-2CAA5F0BE177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 sz="2000" b="1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DA7EB6BE-E09D-4391-BB19-9AB34E85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748" y="1126080"/>
            <a:ext cx="4824477" cy="105350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A7A06A4-1BF6-41E8-89FB-D111961A8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748" y="2363211"/>
            <a:ext cx="4824477" cy="3613727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D912EBAE-AC30-4E0F-AAAF-B30B5A41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99A1-5FD2-4440-93D5-5119EEDACFEA}" type="datetime1">
              <a:rPr lang="fi-FI" smtClean="0"/>
              <a:t>11.10.2023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E8236571-27B9-4D2F-97EC-50A2CAD2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B4B7A9FE-A16E-475C-84D0-E353A4F6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D5F4-4871-4469-8343-ED7F6811B37D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84751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taatti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7F72F94-0DE4-46B2-BC4B-03DD33656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6" y="2147888"/>
            <a:ext cx="10515600" cy="2767012"/>
          </a:xfrm>
        </p:spPr>
        <p:txBody>
          <a:bodyPr anchor="ctr" anchorCtr="0"/>
          <a:lstStyle>
            <a:lvl1pPr algn="ctr">
              <a:defRPr sz="4000" b="0">
                <a:latin typeface="+mj-lt"/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A03768A7-9A04-4EB7-9E54-8051DEC9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7192-3AFC-4136-8CA4-848E2DA45B55}" type="datetime1">
              <a:rPr lang="fi-FI" smtClean="0"/>
              <a:t>11.10.2023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3F97BE50-8944-42F2-B49B-3AD0261B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4348B22E-548B-4378-B941-3D0108A3C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D5F4-4871-4469-8343-ED7F6811B37D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27246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san ylätunniste">
    <p:bg>
      <p:bgPr>
        <a:solidFill>
          <a:srgbClr val="091C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7F72F94-0DE4-46B2-BC4B-03DD33656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6" y="2038348"/>
            <a:ext cx="10515600" cy="2767012"/>
          </a:xfrm>
        </p:spPr>
        <p:txBody>
          <a:bodyPr anchor="ctr" anchorCtr="0"/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A03768A7-9A04-4EB7-9E54-8051DEC9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CC5C45-E91C-4B4F-BB0B-9196716D918D}" type="datetime1">
              <a:rPr lang="fi-FI" smtClean="0"/>
              <a:t>11.10.2023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3F97BE50-8944-42F2-B49B-3AD0261B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>
              <a:solidFill>
                <a:schemeClr val="bg1"/>
              </a:solidFill>
            </a:endParaRPr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4348B22E-548B-4378-B941-3D0108A3C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D2D5F4-4871-4469-8343-ED7F6811B37D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0D43BC4-6382-46B8-93A2-F0FF691C0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92289" y="351501"/>
            <a:ext cx="951070" cy="48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5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E243A338-5EC7-4196-A0E8-05B1FE38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73" y="616494"/>
            <a:ext cx="8428391" cy="10535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861561A0-4845-4E30-A051-2FD9AFC9A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173" y="1853625"/>
            <a:ext cx="10670758" cy="42616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B01483E-483F-47D3-AD16-1A9A682B89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7174" y="6432605"/>
            <a:ext cx="1209740" cy="28887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4E92DE8-7986-4919-BE09-14B0AE0A9401}" type="datetime1">
              <a:rPr lang="fi-FI" smtClean="0"/>
              <a:t>11.10.2023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CFDCAB2B-23AF-4B8F-8F67-2952F4848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6913" y="6432605"/>
            <a:ext cx="4114800" cy="28887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B7EE758-1955-4ECF-A6DD-011EFA3D6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3488" y="6432605"/>
            <a:ext cx="868886" cy="28887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3D2D5F4-4871-4469-8343-ED7F6811B37D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E34623DF-BFEA-4FB4-84D4-AE62F0672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263" y="351488"/>
            <a:ext cx="951123" cy="48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49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9" r:id="rId4"/>
    <p:sldLayoutId id="2147483662" r:id="rId5"/>
    <p:sldLayoutId id="2147483663" r:id="rId6"/>
    <p:sldLayoutId id="2147483664" r:id="rId7"/>
    <p:sldLayoutId id="2147483651" r:id="rId8"/>
    <p:sldLayoutId id="2147483666" r:id="rId9"/>
    <p:sldLayoutId id="2147483667" r:id="rId10"/>
    <p:sldLayoutId id="2147483654" r:id="rId11"/>
    <p:sldLayoutId id="2147483668" r:id="rId12"/>
    <p:sldLayoutId id="2147483665" r:id="rId13"/>
    <p:sldLayoutId id="2147483655" r:id="rId14"/>
    <p:sldLayoutId id="2147483660" r:id="rId1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8288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85838" indent="-268288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344613" indent="-268288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703388" indent="-268288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B0E76EC7-DA3B-489F-AA85-5232DF3B3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727075"/>
            <a:ext cx="113040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6F9B2BF7-7EFA-4773-8F7A-C7426588F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2556000"/>
            <a:ext cx="11304000" cy="36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  <a:p>
            <a:pPr lvl="5"/>
            <a:r>
              <a:rPr lang="fi-FI" dirty="0"/>
              <a:t>6</a:t>
            </a:r>
          </a:p>
          <a:p>
            <a:pPr lvl="6"/>
            <a:r>
              <a:rPr lang="fi-FI" dirty="0"/>
              <a:t>7</a:t>
            </a:r>
          </a:p>
          <a:p>
            <a:pPr lvl="7"/>
            <a:r>
              <a:rPr lang="fi-FI" dirty="0"/>
              <a:t>8</a:t>
            </a:r>
          </a:p>
          <a:p>
            <a:pPr lvl="8"/>
            <a:r>
              <a:rPr lang="fi-FI" dirty="0"/>
              <a:t>9</a:t>
            </a:r>
          </a:p>
        </p:txBody>
      </p:sp>
      <p:pic>
        <p:nvPicPr>
          <p:cNvPr id="26" name="KE Logo" descr="Logo: KulttuuriEspoo">
            <a:extLst>
              <a:ext uri="{FF2B5EF4-FFF2-40B4-BE49-F238E27FC236}">
                <a16:creationId xmlns:a16="http://schemas.microsoft.com/office/drawing/2014/main" id="{4F4F61AE-9F5E-47DA-B406-01A3746AF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000" y="6408000"/>
            <a:ext cx="1188000" cy="128432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A25553F4-0779-4901-91E3-C3B46ADEF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9799" y="6299020"/>
            <a:ext cx="1422859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234DB77-ADEA-4FD4-AD82-FC8B20090324}" type="datetime1">
              <a:rPr lang="fi-FI" smtClean="0"/>
              <a:t>11.10.2023</a:t>
            </a:fld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556FB48-7452-414E-9D0A-4BFDEB877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948" y="6299020"/>
            <a:ext cx="1332000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CB9EB8-75FB-490A-8DFD-9E940606B49F}" type="slidenum">
              <a:rPr lang="fi-FI" smtClean="0"/>
              <a:t>‹#›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C59666B2-8531-4F79-8A6D-579AF0433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42140" y="6299020"/>
            <a:ext cx="4114800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10454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4" r:id="rId2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3" pos="313">
          <p15:clr>
            <a:srgbClr val="F26B43"/>
          </p15:clr>
        </p15:guide>
        <p15:guide id="4" pos="7448">
          <p15:clr>
            <a:srgbClr val="F26B43"/>
          </p15:clr>
        </p15:guide>
        <p15:guide id="5" orient="horz" pos="1605">
          <p15:clr>
            <a:srgbClr val="F26B43"/>
          </p15:clr>
        </p15:guide>
        <p15:guide id="6" orient="horz" pos="38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 descr="Kuva, joka sisältää kohteen vaate, henkilö, sisä-, Oppiminen&#10;&#10;Kuvaus luotu automaattisesti">
            <a:extLst>
              <a:ext uri="{FF2B5EF4-FFF2-40B4-BE49-F238E27FC236}">
                <a16:creationId xmlns:a16="http://schemas.microsoft.com/office/drawing/2014/main" id="{230AE1D4-B58C-0F2A-4F3F-CE0DB4541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5" r="21976" b="-1"/>
          <a:stretch/>
        </p:blipFill>
        <p:spPr>
          <a:xfrm>
            <a:off x="3936938" y="10"/>
            <a:ext cx="7005774" cy="6857990"/>
          </a:xfrm>
          <a:custGeom>
            <a:avLst/>
            <a:gdLst>
              <a:gd name="connsiteX0" fmla="*/ 3350070 w 7005774"/>
              <a:gd name="connsiteY0" fmla="*/ 0 h 6858000"/>
              <a:gd name="connsiteX1" fmla="*/ 4066564 w 7005774"/>
              <a:gd name="connsiteY1" fmla="*/ 0 h 6858000"/>
              <a:gd name="connsiteX2" fmla="*/ 4087374 w 7005774"/>
              <a:gd name="connsiteY2" fmla="*/ 112157 h 6858000"/>
              <a:gd name="connsiteX3" fmla="*/ 4110607 w 7005774"/>
              <a:gd name="connsiteY3" fmla="*/ 284099 h 6858000"/>
              <a:gd name="connsiteX4" fmla="*/ 4065586 w 7005774"/>
              <a:gd name="connsiteY4" fmla="*/ 442151 h 6858000"/>
              <a:gd name="connsiteX5" fmla="*/ 3987798 w 7005774"/>
              <a:gd name="connsiteY5" fmla="*/ 552450 h 6858000"/>
              <a:gd name="connsiteX6" fmla="*/ 3950206 w 7005774"/>
              <a:gd name="connsiteY6" fmla="*/ 670306 h 6858000"/>
              <a:gd name="connsiteX7" fmla="*/ 3941506 w 7005774"/>
              <a:gd name="connsiteY7" fmla="*/ 774319 h 6858000"/>
              <a:gd name="connsiteX8" fmla="*/ 3930204 w 7005774"/>
              <a:gd name="connsiteY8" fmla="*/ 815150 h 6858000"/>
              <a:gd name="connsiteX9" fmla="*/ 3984052 w 7005774"/>
              <a:gd name="connsiteY9" fmla="*/ 866394 h 6858000"/>
              <a:gd name="connsiteX10" fmla="*/ 4032121 w 7005774"/>
              <a:gd name="connsiteY10" fmla="*/ 852297 h 6858000"/>
              <a:gd name="connsiteX11" fmla="*/ 4047932 w 7005774"/>
              <a:gd name="connsiteY11" fmla="*/ 858266 h 6858000"/>
              <a:gd name="connsiteX12" fmla="*/ 4046155 w 7005774"/>
              <a:gd name="connsiteY12" fmla="*/ 909066 h 6858000"/>
              <a:gd name="connsiteX13" fmla="*/ 4046155 w 7005774"/>
              <a:gd name="connsiteY13" fmla="*/ 909003 h 6858000"/>
              <a:gd name="connsiteX14" fmla="*/ 4123117 w 7005774"/>
              <a:gd name="connsiteY14" fmla="*/ 882650 h 6858000"/>
              <a:gd name="connsiteX15" fmla="*/ 4374323 w 7005774"/>
              <a:gd name="connsiteY15" fmla="*/ 815086 h 6858000"/>
              <a:gd name="connsiteX16" fmla="*/ 4522531 w 7005774"/>
              <a:gd name="connsiteY16" fmla="*/ 814451 h 6858000"/>
              <a:gd name="connsiteX17" fmla="*/ 4666550 w 7005774"/>
              <a:gd name="connsiteY17" fmla="*/ 748475 h 6858000"/>
              <a:gd name="connsiteX18" fmla="*/ 4841619 w 7005774"/>
              <a:gd name="connsiteY18" fmla="*/ 673100 h 6858000"/>
              <a:gd name="connsiteX19" fmla="*/ 4919851 w 7005774"/>
              <a:gd name="connsiteY19" fmla="*/ 670433 h 6858000"/>
              <a:gd name="connsiteX20" fmla="*/ 5071299 w 7005774"/>
              <a:gd name="connsiteY20" fmla="*/ 619125 h 6858000"/>
              <a:gd name="connsiteX21" fmla="*/ 5190615 w 7005774"/>
              <a:gd name="connsiteY21" fmla="*/ 533591 h 6858000"/>
              <a:gd name="connsiteX22" fmla="*/ 5320092 w 7005774"/>
              <a:gd name="connsiteY22" fmla="*/ 393891 h 6858000"/>
              <a:gd name="connsiteX23" fmla="*/ 5374067 w 7005774"/>
              <a:gd name="connsiteY23" fmla="*/ 312484 h 6858000"/>
              <a:gd name="connsiteX24" fmla="*/ 5465016 w 7005774"/>
              <a:gd name="connsiteY24" fmla="*/ 24350 h 6858000"/>
              <a:gd name="connsiteX25" fmla="*/ 5459293 w 7005774"/>
              <a:gd name="connsiteY25" fmla="*/ 0 h 6858000"/>
              <a:gd name="connsiteX26" fmla="*/ 5886097 w 7005774"/>
              <a:gd name="connsiteY26" fmla="*/ 0 h 6858000"/>
              <a:gd name="connsiteX27" fmla="*/ 5884162 w 7005774"/>
              <a:gd name="connsiteY27" fmla="*/ 42800 h 6858000"/>
              <a:gd name="connsiteX28" fmla="*/ 5857746 w 7005774"/>
              <a:gd name="connsiteY28" fmla="*/ 102363 h 6858000"/>
              <a:gd name="connsiteX29" fmla="*/ 5721475 w 7005774"/>
              <a:gd name="connsiteY29" fmla="*/ 326074 h 6858000"/>
              <a:gd name="connsiteX30" fmla="*/ 5699060 w 7005774"/>
              <a:gd name="connsiteY30" fmla="*/ 526797 h 6858000"/>
              <a:gd name="connsiteX31" fmla="*/ 5804343 w 7005774"/>
              <a:gd name="connsiteY31" fmla="*/ 608014 h 6858000"/>
              <a:gd name="connsiteX32" fmla="*/ 5804533 w 7005774"/>
              <a:gd name="connsiteY32" fmla="*/ 608331 h 6858000"/>
              <a:gd name="connsiteX33" fmla="*/ 5864541 w 7005774"/>
              <a:gd name="connsiteY33" fmla="*/ 681928 h 6858000"/>
              <a:gd name="connsiteX34" fmla="*/ 6157911 w 7005774"/>
              <a:gd name="connsiteY34" fmla="*/ 600838 h 6858000"/>
              <a:gd name="connsiteX35" fmla="*/ 6267068 w 7005774"/>
              <a:gd name="connsiteY35" fmla="*/ 591758 h 6858000"/>
              <a:gd name="connsiteX36" fmla="*/ 6486143 w 7005774"/>
              <a:gd name="connsiteY36" fmla="*/ 581915 h 6858000"/>
              <a:gd name="connsiteX37" fmla="*/ 6765923 w 7005774"/>
              <a:gd name="connsiteY37" fmla="*/ 414529 h 6858000"/>
              <a:gd name="connsiteX38" fmla="*/ 6844056 w 7005774"/>
              <a:gd name="connsiteY38" fmla="*/ 333140 h 6858000"/>
              <a:gd name="connsiteX39" fmla="*/ 6883723 w 7005774"/>
              <a:gd name="connsiteY39" fmla="*/ 531324 h 6858000"/>
              <a:gd name="connsiteX40" fmla="*/ 6995933 w 7005774"/>
              <a:gd name="connsiteY40" fmla="*/ 1408113 h 6858000"/>
              <a:gd name="connsiteX41" fmla="*/ 7005774 w 7005774"/>
              <a:gd name="connsiteY41" fmla="*/ 1645154 h 6858000"/>
              <a:gd name="connsiteX42" fmla="*/ 7005774 w 7005774"/>
              <a:gd name="connsiteY42" fmla="*/ 2294532 h 6858000"/>
              <a:gd name="connsiteX43" fmla="*/ 6970771 w 7005774"/>
              <a:gd name="connsiteY43" fmla="*/ 2731289 h 6858000"/>
              <a:gd name="connsiteX44" fmla="*/ 6692200 w 7005774"/>
              <a:gd name="connsiteY44" fmla="*/ 4048443 h 6858000"/>
              <a:gd name="connsiteX45" fmla="*/ 6123113 w 7005774"/>
              <a:gd name="connsiteY45" fmla="*/ 5807964 h 6858000"/>
              <a:gd name="connsiteX46" fmla="*/ 5090349 w 7005774"/>
              <a:gd name="connsiteY46" fmla="*/ 6858000 h 6858000"/>
              <a:gd name="connsiteX47" fmla="*/ 497012 w 7005774"/>
              <a:gd name="connsiteY47" fmla="*/ 6858000 h 6858000"/>
              <a:gd name="connsiteX48" fmla="*/ 55052 w 7005774"/>
              <a:gd name="connsiteY48" fmla="*/ 6273165 h 6858000"/>
              <a:gd name="connsiteX49" fmla="*/ 61 w 7005774"/>
              <a:gd name="connsiteY49" fmla="*/ 6115939 h 6858000"/>
              <a:gd name="connsiteX50" fmla="*/ 61 w 7005774"/>
              <a:gd name="connsiteY50" fmla="*/ 6113780 h 6858000"/>
              <a:gd name="connsiteX51" fmla="*/ 9396 w 7005774"/>
              <a:gd name="connsiteY51" fmla="*/ 6054535 h 6858000"/>
              <a:gd name="connsiteX52" fmla="*/ 533461 w 7005774"/>
              <a:gd name="connsiteY52" fmla="*/ 4884992 h 6858000"/>
              <a:gd name="connsiteX53" fmla="*/ 1406078 w 7005774"/>
              <a:gd name="connsiteY53" fmla="*/ 3856736 h 6858000"/>
              <a:gd name="connsiteX54" fmla="*/ 2272708 w 7005774"/>
              <a:gd name="connsiteY54" fmla="*/ 2754953 h 6858000"/>
              <a:gd name="connsiteX55" fmla="*/ 2341789 w 7005774"/>
              <a:gd name="connsiteY55" fmla="*/ 2634704 h 6858000"/>
              <a:gd name="connsiteX56" fmla="*/ 2388738 w 7005774"/>
              <a:gd name="connsiteY56" fmla="*/ 2653040 h 6858000"/>
              <a:gd name="connsiteX57" fmla="*/ 2470529 w 7005774"/>
              <a:gd name="connsiteY57" fmla="*/ 2664396 h 6858000"/>
              <a:gd name="connsiteX58" fmla="*/ 2500057 w 7005774"/>
              <a:gd name="connsiteY58" fmla="*/ 2672778 h 6858000"/>
              <a:gd name="connsiteX59" fmla="*/ 2728656 w 7005774"/>
              <a:gd name="connsiteY59" fmla="*/ 2687446 h 6858000"/>
              <a:gd name="connsiteX60" fmla="*/ 2764915 w 7005774"/>
              <a:gd name="connsiteY60" fmla="*/ 2688843 h 6858000"/>
              <a:gd name="connsiteX61" fmla="*/ 2814128 w 7005774"/>
              <a:gd name="connsiteY61" fmla="*/ 2688843 h 6858000"/>
              <a:gd name="connsiteX62" fmla="*/ 2986467 w 7005774"/>
              <a:gd name="connsiteY62" fmla="*/ 2673857 h 6858000"/>
              <a:gd name="connsiteX63" fmla="*/ 3065206 w 7005774"/>
              <a:gd name="connsiteY63" fmla="*/ 2660268 h 6858000"/>
              <a:gd name="connsiteX64" fmla="*/ 3395406 w 7005774"/>
              <a:gd name="connsiteY64" fmla="*/ 2501518 h 6858000"/>
              <a:gd name="connsiteX65" fmla="*/ 3501769 w 7005774"/>
              <a:gd name="connsiteY65" fmla="*/ 2347467 h 6858000"/>
              <a:gd name="connsiteX66" fmla="*/ 3500880 w 7005774"/>
              <a:gd name="connsiteY66" fmla="*/ 2329878 h 6858000"/>
              <a:gd name="connsiteX67" fmla="*/ 3511548 w 7005774"/>
              <a:gd name="connsiteY67" fmla="*/ 2231262 h 6858000"/>
              <a:gd name="connsiteX68" fmla="*/ 3513834 w 7005774"/>
              <a:gd name="connsiteY68" fmla="*/ 2213673 h 6858000"/>
              <a:gd name="connsiteX69" fmla="*/ 3547362 w 7005774"/>
              <a:gd name="connsiteY69" fmla="*/ 2177224 h 6858000"/>
              <a:gd name="connsiteX70" fmla="*/ 3610862 w 7005774"/>
              <a:gd name="connsiteY70" fmla="*/ 2110422 h 6858000"/>
              <a:gd name="connsiteX71" fmla="*/ 3544124 w 7005774"/>
              <a:gd name="connsiteY71" fmla="*/ 2023109 h 6858000"/>
              <a:gd name="connsiteX72" fmla="*/ 3162425 w 7005774"/>
              <a:gd name="connsiteY72" fmla="*/ 1976945 h 6858000"/>
              <a:gd name="connsiteX73" fmla="*/ 3090543 w 7005774"/>
              <a:gd name="connsiteY73" fmla="*/ 1946211 h 6858000"/>
              <a:gd name="connsiteX74" fmla="*/ 2894138 w 7005774"/>
              <a:gd name="connsiteY74" fmla="*/ 1694497 h 6858000"/>
              <a:gd name="connsiteX75" fmla="*/ 2857438 w 7005774"/>
              <a:gd name="connsiteY75" fmla="*/ 1627377 h 6858000"/>
              <a:gd name="connsiteX76" fmla="*/ 2820257 w 7005774"/>
              <a:gd name="connsiteY76" fmla="*/ 1573126 h 6858000"/>
              <a:gd name="connsiteX77" fmla="*/ 2843499 w 7005774"/>
              <a:gd name="connsiteY77" fmla="*/ 1506559 h 6858000"/>
              <a:gd name="connsiteX78" fmla="*/ 2848047 w 7005774"/>
              <a:gd name="connsiteY78" fmla="*/ 1490979 h 6858000"/>
              <a:gd name="connsiteX79" fmla="*/ 2854459 w 7005774"/>
              <a:gd name="connsiteY79" fmla="*/ 1514095 h 6858000"/>
              <a:gd name="connsiteX80" fmla="*/ 2866643 w 7005774"/>
              <a:gd name="connsiteY80" fmla="*/ 1569594 h 6858000"/>
              <a:gd name="connsiteX81" fmla="*/ 2908362 w 7005774"/>
              <a:gd name="connsiteY81" fmla="*/ 1586548 h 6858000"/>
              <a:gd name="connsiteX82" fmla="*/ 2974719 w 7005774"/>
              <a:gd name="connsiteY82" fmla="*/ 1532002 h 6858000"/>
              <a:gd name="connsiteX83" fmla="*/ 3168458 w 7005774"/>
              <a:gd name="connsiteY83" fmla="*/ 1455294 h 6858000"/>
              <a:gd name="connsiteX84" fmla="*/ 3229926 w 7005774"/>
              <a:gd name="connsiteY84" fmla="*/ 1444372 h 6858000"/>
              <a:gd name="connsiteX85" fmla="*/ 3380802 w 7005774"/>
              <a:gd name="connsiteY85" fmla="*/ 1342772 h 6858000"/>
              <a:gd name="connsiteX86" fmla="*/ 3463352 w 7005774"/>
              <a:gd name="connsiteY86" fmla="*/ 1280034 h 6858000"/>
              <a:gd name="connsiteX87" fmla="*/ 3529138 w 7005774"/>
              <a:gd name="connsiteY87" fmla="*/ 1234695 h 6858000"/>
              <a:gd name="connsiteX88" fmla="*/ 3558475 w 7005774"/>
              <a:gd name="connsiteY88" fmla="*/ 1106171 h 6858000"/>
              <a:gd name="connsiteX89" fmla="*/ 3617212 w 7005774"/>
              <a:gd name="connsiteY89" fmla="*/ 857505 h 6858000"/>
              <a:gd name="connsiteX90" fmla="*/ 3619625 w 7005774"/>
              <a:gd name="connsiteY90" fmla="*/ 851917 h 6858000"/>
              <a:gd name="connsiteX91" fmla="*/ 3631182 w 7005774"/>
              <a:gd name="connsiteY91" fmla="*/ 680149 h 6858000"/>
              <a:gd name="connsiteX92" fmla="*/ 3448747 w 7005774"/>
              <a:gd name="connsiteY92" fmla="*/ 364808 h 6858000"/>
              <a:gd name="connsiteX93" fmla="*/ 3372992 w 7005774"/>
              <a:gd name="connsiteY93" fmla="*/ 184151 h 6858000"/>
              <a:gd name="connsiteX94" fmla="*/ 3353942 w 7005774"/>
              <a:gd name="connsiteY94" fmla="*/ 127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005774" h="6858000">
                <a:moveTo>
                  <a:pt x="3350070" y="0"/>
                </a:moveTo>
                <a:lnTo>
                  <a:pt x="4066564" y="0"/>
                </a:lnTo>
                <a:lnTo>
                  <a:pt x="4087374" y="112157"/>
                </a:lnTo>
                <a:cubicBezTo>
                  <a:pt x="4095669" y="169402"/>
                  <a:pt x="4102575" y="226949"/>
                  <a:pt x="4110607" y="284099"/>
                </a:cubicBezTo>
                <a:cubicBezTo>
                  <a:pt x="4119878" y="340858"/>
                  <a:pt x="4103368" y="398796"/>
                  <a:pt x="4065586" y="442151"/>
                </a:cubicBezTo>
                <a:cubicBezTo>
                  <a:pt x="4036503" y="476565"/>
                  <a:pt x="4010468" y="513473"/>
                  <a:pt x="3987798" y="552450"/>
                </a:cubicBezTo>
                <a:cubicBezTo>
                  <a:pt x="3966780" y="588899"/>
                  <a:pt x="3935982" y="628142"/>
                  <a:pt x="3950206" y="670306"/>
                </a:cubicBezTo>
                <a:cubicBezTo>
                  <a:pt x="3963033" y="708597"/>
                  <a:pt x="3952555" y="740156"/>
                  <a:pt x="3941506" y="774319"/>
                </a:cubicBezTo>
                <a:cubicBezTo>
                  <a:pt x="3937125" y="787781"/>
                  <a:pt x="3933569" y="801434"/>
                  <a:pt x="3930204" y="815150"/>
                </a:cubicBezTo>
                <a:cubicBezTo>
                  <a:pt x="3914202" y="878523"/>
                  <a:pt x="3921250" y="884873"/>
                  <a:pt x="3984052" y="866394"/>
                </a:cubicBezTo>
                <a:cubicBezTo>
                  <a:pt x="4000371" y="861632"/>
                  <a:pt x="4015992" y="856488"/>
                  <a:pt x="4032121" y="852297"/>
                </a:cubicBezTo>
                <a:cubicBezTo>
                  <a:pt x="4038154" y="849719"/>
                  <a:pt x="4045139" y="852354"/>
                  <a:pt x="4047932" y="858266"/>
                </a:cubicBezTo>
                <a:cubicBezTo>
                  <a:pt x="4052505" y="873506"/>
                  <a:pt x="4032248" y="887159"/>
                  <a:pt x="4046155" y="909066"/>
                </a:cubicBezTo>
                <a:lnTo>
                  <a:pt x="4046155" y="909003"/>
                </a:lnTo>
                <a:cubicBezTo>
                  <a:pt x="4074158" y="905193"/>
                  <a:pt x="4098415" y="893382"/>
                  <a:pt x="4123117" y="882650"/>
                </a:cubicBezTo>
                <a:cubicBezTo>
                  <a:pt x="4203000" y="847719"/>
                  <a:pt x="4287708" y="824948"/>
                  <a:pt x="4374323" y="815086"/>
                </a:cubicBezTo>
                <a:cubicBezTo>
                  <a:pt x="4423599" y="810083"/>
                  <a:pt x="4473255" y="809867"/>
                  <a:pt x="4522531" y="814451"/>
                </a:cubicBezTo>
                <a:cubicBezTo>
                  <a:pt x="4585206" y="819658"/>
                  <a:pt x="4627751" y="791909"/>
                  <a:pt x="4666550" y="748475"/>
                </a:cubicBezTo>
                <a:cubicBezTo>
                  <a:pt x="4712397" y="697167"/>
                  <a:pt x="4768340" y="664782"/>
                  <a:pt x="4841619" y="673100"/>
                </a:cubicBezTo>
                <a:cubicBezTo>
                  <a:pt x="4867908" y="676085"/>
                  <a:pt x="4895657" y="667957"/>
                  <a:pt x="4919851" y="670433"/>
                </a:cubicBezTo>
                <a:cubicBezTo>
                  <a:pt x="4980431" y="676275"/>
                  <a:pt x="5030087" y="660527"/>
                  <a:pt x="5071299" y="619125"/>
                </a:cubicBezTo>
                <a:cubicBezTo>
                  <a:pt x="5106541" y="583756"/>
                  <a:pt x="5160199" y="572326"/>
                  <a:pt x="5190615" y="533591"/>
                </a:cubicBezTo>
                <a:cubicBezTo>
                  <a:pt x="5229858" y="483680"/>
                  <a:pt x="5283580" y="446850"/>
                  <a:pt x="5320092" y="393891"/>
                </a:cubicBezTo>
                <a:cubicBezTo>
                  <a:pt x="5338506" y="367030"/>
                  <a:pt x="5354445" y="338646"/>
                  <a:pt x="5374067" y="312484"/>
                </a:cubicBezTo>
                <a:cubicBezTo>
                  <a:pt x="5442361" y="221663"/>
                  <a:pt x="5474901" y="125770"/>
                  <a:pt x="5465016" y="24350"/>
                </a:cubicBezTo>
                <a:lnTo>
                  <a:pt x="5459293" y="0"/>
                </a:lnTo>
                <a:lnTo>
                  <a:pt x="5886097" y="0"/>
                </a:lnTo>
                <a:lnTo>
                  <a:pt x="5884162" y="42800"/>
                </a:lnTo>
                <a:cubicBezTo>
                  <a:pt x="5885242" y="66422"/>
                  <a:pt x="5872161" y="84202"/>
                  <a:pt x="5857746" y="102363"/>
                </a:cubicBezTo>
                <a:cubicBezTo>
                  <a:pt x="5802818" y="171705"/>
                  <a:pt x="5751574" y="243524"/>
                  <a:pt x="5721475" y="326074"/>
                </a:cubicBezTo>
                <a:cubicBezTo>
                  <a:pt x="5697663" y="391542"/>
                  <a:pt x="5686360" y="458535"/>
                  <a:pt x="5699060" y="526797"/>
                </a:cubicBezTo>
                <a:cubicBezTo>
                  <a:pt x="5710299" y="586805"/>
                  <a:pt x="5734493" y="605410"/>
                  <a:pt x="5804343" y="608014"/>
                </a:cubicBezTo>
                <a:lnTo>
                  <a:pt x="5804533" y="608331"/>
                </a:lnTo>
                <a:cubicBezTo>
                  <a:pt x="5788976" y="670625"/>
                  <a:pt x="5806184" y="692215"/>
                  <a:pt x="5864541" y="681928"/>
                </a:cubicBezTo>
                <a:cubicBezTo>
                  <a:pt x="5964743" y="664338"/>
                  <a:pt x="6065074" y="647257"/>
                  <a:pt x="6157911" y="600838"/>
                </a:cubicBezTo>
                <a:cubicBezTo>
                  <a:pt x="6191693" y="583512"/>
                  <a:pt x="6230936" y="580248"/>
                  <a:pt x="6267068" y="591758"/>
                </a:cubicBezTo>
                <a:cubicBezTo>
                  <a:pt x="6341426" y="617094"/>
                  <a:pt x="6415593" y="596838"/>
                  <a:pt x="6486143" y="581915"/>
                </a:cubicBezTo>
                <a:cubicBezTo>
                  <a:pt x="6596696" y="558484"/>
                  <a:pt x="6687692" y="490221"/>
                  <a:pt x="6765923" y="414529"/>
                </a:cubicBezTo>
                <a:lnTo>
                  <a:pt x="6844056" y="333140"/>
                </a:lnTo>
                <a:lnTo>
                  <a:pt x="6883723" y="531324"/>
                </a:lnTo>
                <a:cubicBezTo>
                  <a:pt x="6937341" y="822154"/>
                  <a:pt x="6975137" y="1114706"/>
                  <a:pt x="6995933" y="1408113"/>
                </a:cubicBezTo>
                <a:lnTo>
                  <a:pt x="7005774" y="1645154"/>
                </a:lnTo>
                <a:lnTo>
                  <a:pt x="7005774" y="2294532"/>
                </a:lnTo>
                <a:lnTo>
                  <a:pt x="6970771" y="2731289"/>
                </a:lnTo>
                <a:cubicBezTo>
                  <a:pt x="6921476" y="3172320"/>
                  <a:pt x="6829946" y="3612347"/>
                  <a:pt x="6692200" y="4048443"/>
                </a:cubicBezTo>
                <a:cubicBezTo>
                  <a:pt x="6502906" y="4648200"/>
                  <a:pt x="6305612" y="5245100"/>
                  <a:pt x="6123113" y="5807964"/>
                </a:cubicBezTo>
                <a:cubicBezTo>
                  <a:pt x="5783261" y="6179884"/>
                  <a:pt x="5448806" y="6543485"/>
                  <a:pt x="5090349" y="6858000"/>
                </a:cubicBezTo>
                <a:lnTo>
                  <a:pt x="497012" y="6858000"/>
                </a:lnTo>
                <a:cubicBezTo>
                  <a:pt x="383284" y="6640005"/>
                  <a:pt x="266761" y="6421120"/>
                  <a:pt x="55052" y="6273165"/>
                </a:cubicBezTo>
                <a:cubicBezTo>
                  <a:pt x="21842" y="6249988"/>
                  <a:pt x="61" y="6177026"/>
                  <a:pt x="61" y="6115939"/>
                </a:cubicBezTo>
                <a:lnTo>
                  <a:pt x="61" y="6113780"/>
                </a:lnTo>
                <a:cubicBezTo>
                  <a:pt x="-485" y="6093625"/>
                  <a:pt x="2677" y="6073547"/>
                  <a:pt x="9396" y="6054535"/>
                </a:cubicBezTo>
                <a:cubicBezTo>
                  <a:pt x="171511" y="5658549"/>
                  <a:pt x="305306" y="5241163"/>
                  <a:pt x="533461" y="4884992"/>
                </a:cubicBezTo>
                <a:cubicBezTo>
                  <a:pt x="774127" y="4509770"/>
                  <a:pt x="1092261" y="4178300"/>
                  <a:pt x="1406078" y="3856736"/>
                </a:cubicBezTo>
                <a:cubicBezTo>
                  <a:pt x="1742335" y="3512479"/>
                  <a:pt x="2032175" y="3145933"/>
                  <a:pt x="2272708" y="2754953"/>
                </a:cubicBezTo>
                <a:lnTo>
                  <a:pt x="2341789" y="2634704"/>
                </a:lnTo>
                <a:lnTo>
                  <a:pt x="2388738" y="2653040"/>
                </a:lnTo>
                <a:cubicBezTo>
                  <a:pt x="2414399" y="2659895"/>
                  <a:pt x="2441557" y="2663904"/>
                  <a:pt x="2470529" y="2664396"/>
                </a:cubicBezTo>
                <a:cubicBezTo>
                  <a:pt x="2480752" y="2665526"/>
                  <a:pt x="2490722" y="2668358"/>
                  <a:pt x="2500057" y="2672778"/>
                </a:cubicBezTo>
                <a:cubicBezTo>
                  <a:pt x="2574288" y="2700908"/>
                  <a:pt x="2649599" y="2714942"/>
                  <a:pt x="2728656" y="2687446"/>
                </a:cubicBezTo>
                <a:cubicBezTo>
                  <a:pt x="2740531" y="2683687"/>
                  <a:pt x="2753358" y="2684182"/>
                  <a:pt x="2764915" y="2688843"/>
                </a:cubicBezTo>
                <a:cubicBezTo>
                  <a:pt x="2780980" y="2693574"/>
                  <a:pt x="2798062" y="2693574"/>
                  <a:pt x="2814128" y="2688843"/>
                </a:cubicBezTo>
                <a:cubicBezTo>
                  <a:pt x="2870198" y="2673648"/>
                  <a:pt x="2928555" y="2668568"/>
                  <a:pt x="2986467" y="2673857"/>
                </a:cubicBezTo>
                <a:cubicBezTo>
                  <a:pt x="3013454" y="2677381"/>
                  <a:pt x="3040950" y="2672644"/>
                  <a:pt x="3065206" y="2660268"/>
                </a:cubicBezTo>
                <a:cubicBezTo>
                  <a:pt x="3172014" y="2600769"/>
                  <a:pt x="3287456" y="2558668"/>
                  <a:pt x="3395406" y="2501518"/>
                </a:cubicBezTo>
                <a:cubicBezTo>
                  <a:pt x="3462272" y="2466276"/>
                  <a:pt x="3478274" y="2406078"/>
                  <a:pt x="3501769" y="2347467"/>
                </a:cubicBezTo>
                <a:cubicBezTo>
                  <a:pt x="3503865" y="2341720"/>
                  <a:pt x="3503547" y="2335383"/>
                  <a:pt x="3500880" y="2329878"/>
                </a:cubicBezTo>
                <a:cubicBezTo>
                  <a:pt x="3481449" y="2294762"/>
                  <a:pt x="3484878" y="2262695"/>
                  <a:pt x="3511548" y="2231262"/>
                </a:cubicBezTo>
                <a:cubicBezTo>
                  <a:pt x="3514405" y="2225865"/>
                  <a:pt x="3515231" y="2219623"/>
                  <a:pt x="3513834" y="2213673"/>
                </a:cubicBezTo>
                <a:cubicBezTo>
                  <a:pt x="3511040" y="2189416"/>
                  <a:pt x="3530154" y="2178557"/>
                  <a:pt x="3547362" y="2177224"/>
                </a:cubicBezTo>
                <a:cubicBezTo>
                  <a:pt x="3592701" y="2173922"/>
                  <a:pt x="3602543" y="2146807"/>
                  <a:pt x="3610862" y="2110422"/>
                </a:cubicBezTo>
                <a:cubicBezTo>
                  <a:pt x="3625530" y="2046160"/>
                  <a:pt x="3614926" y="2027173"/>
                  <a:pt x="3544124" y="2023109"/>
                </a:cubicBezTo>
                <a:cubicBezTo>
                  <a:pt x="3415536" y="2015743"/>
                  <a:pt x="3289425" y="1992248"/>
                  <a:pt x="3162425" y="1976945"/>
                </a:cubicBezTo>
                <a:cubicBezTo>
                  <a:pt x="3135755" y="1974697"/>
                  <a:pt x="3110545" y="1963921"/>
                  <a:pt x="3090543" y="1946211"/>
                </a:cubicBezTo>
                <a:cubicBezTo>
                  <a:pt x="3009707" y="1873503"/>
                  <a:pt x="2941953" y="1791525"/>
                  <a:pt x="2894138" y="1694497"/>
                </a:cubicBezTo>
                <a:cubicBezTo>
                  <a:pt x="2882621" y="1671121"/>
                  <a:pt x="2870425" y="1648695"/>
                  <a:pt x="2857438" y="1627377"/>
                </a:cubicBezTo>
                <a:lnTo>
                  <a:pt x="2820257" y="1573126"/>
                </a:lnTo>
                <a:lnTo>
                  <a:pt x="2843499" y="1506559"/>
                </a:lnTo>
                <a:lnTo>
                  <a:pt x="2848047" y="1490979"/>
                </a:lnTo>
                <a:lnTo>
                  <a:pt x="2854459" y="1514095"/>
                </a:lnTo>
                <a:cubicBezTo>
                  <a:pt x="2859975" y="1532161"/>
                  <a:pt x="2865659" y="1550290"/>
                  <a:pt x="2866643" y="1569594"/>
                </a:cubicBezTo>
                <a:cubicBezTo>
                  <a:pt x="2868103" y="1597470"/>
                  <a:pt x="2885121" y="1603439"/>
                  <a:pt x="2908362" y="1586548"/>
                </a:cubicBezTo>
                <a:cubicBezTo>
                  <a:pt x="2931603" y="1569657"/>
                  <a:pt x="2949319" y="1542924"/>
                  <a:pt x="2974719" y="1532002"/>
                </a:cubicBezTo>
                <a:cubicBezTo>
                  <a:pt x="3038346" y="1504633"/>
                  <a:pt x="3094734" y="1458723"/>
                  <a:pt x="3168458" y="1455294"/>
                </a:cubicBezTo>
                <a:cubicBezTo>
                  <a:pt x="3189349" y="1454329"/>
                  <a:pt x="3209987" y="1450658"/>
                  <a:pt x="3229926" y="1444372"/>
                </a:cubicBezTo>
                <a:cubicBezTo>
                  <a:pt x="3290060" y="1425322"/>
                  <a:pt x="3354132" y="1415416"/>
                  <a:pt x="3380802" y="1342772"/>
                </a:cubicBezTo>
                <a:cubicBezTo>
                  <a:pt x="3391660" y="1313562"/>
                  <a:pt x="3417505" y="1279145"/>
                  <a:pt x="3463352" y="1280034"/>
                </a:cubicBezTo>
                <a:cubicBezTo>
                  <a:pt x="3490340" y="1280605"/>
                  <a:pt x="3528503" y="1257491"/>
                  <a:pt x="3529138" y="1234695"/>
                </a:cubicBezTo>
                <a:cubicBezTo>
                  <a:pt x="3530344" y="1189673"/>
                  <a:pt x="3553205" y="1149795"/>
                  <a:pt x="3558475" y="1106171"/>
                </a:cubicBezTo>
                <a:cubicBezTo>
                  <a:pt x="3568762" y="1021462"/>
                  <a:pt x="3606989" y="942214"/>
                  <a:pt x="3617212" y="857505"/>
                </a:cubicBezTo>
                <a:cubicBezTo>
                  <a:pt x="3617467" y="855600"/>
                  <a:pt x="3619625" y="853822"/>
                  <a:pt x="3619625" y="851917"/>
                </a:cubicBezTo>
                <a:cubicBezTo>
                  <a:pt x="3627245" y="794449"/>
                  <a:pt x="3641596" y="736029"/>
                  <a:pt x="3631182" y="680149"/>
                </a:cubicBezTo>
                <a:cubicBezTo>
                  <a:pt x="3607942" y="555689"/>
                  <a:pt x="3543171" y="450597"/>
                  <a:pt x="3448747" y="364808"/>
                </a:cubicBezTo>
                <a:cubicBezTo>
                  <a:pt x="3393883" y="314897"/>
                  <a:pt x="3368800" y="255207"/>
                  <a:pt x="3372992" y="184151"/>
                </a:cubicBezTo>
                <a:cubicBezTo>
                  <a:pt x="3376167" y="125350"/>
                  <a:pt x="3365180" y="69216"/>
                  <a:pt x="3353942" y="12701"/>
                </a:cubicBezTo>
                <a:close/>
              </a:path>
            </a:pathLst>
          </a:custGeom>
          <a:noFill/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2B8776B4-979D-4360-A533-9C7EA6001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0" y="2880000"/>
            <a:ext cx="4464000" cy="2088000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i-FI" sz="4100" noProof="0" dirty="0" err="1"/>
              <a:t>Procurement</a:t>
            </a:r>
            <a:r>
              <a:rPr lang="fi-FI" sz="4100" noProof="0" dirty="0"/>
              <a:t> and </a:t>
            </a:r>
            <a:r>
              <a:rPr lang="fi-FI" sz="4100" noProof="0" dirty="0" err="1"/>
              <a:t>scheduling</a:t>
            </a:r>
            <a:r>
              <a:rPr lang="fi-FI" sz="4100" noProof="0" dirty="0"/>
              <a:t> </a:t>
            </a:r>
            <a:r>
              <a:rPr lang="fi-FI" sz="4100" noProof="0" dirty="0" err="1"/>
              <a:t>platform</a:t>
            </a:r>
            <a:r>
              <a:rPr lang="fi-FI" sz="4100" noProof="0" dirty="0"/>
              <a:t> for Espoo Hobby </a:t>
            </a:r>
            <a:r>
              <a:rPr lang="fi-FI" sz="4100" noProof="0" dirty="0" err="1"/>
              <a:t>Path</a:t>
            </a:r>
            <a:endParaRPr lang="fi-FI" sz="4100" dirty="0"/>
          </a:p>
        </p:txBody>
      </p:sp>
      <p:sp>
        <p:nvSpPr>
          <p:cNvPr id="22" name="Date Placeholder 4">
            <a:extLst>
              <a:ext uri="{FF2B5EF4-FFF2-40B4-BE49-F238E27FC236}">
                <a16:creationId xmlns:a16="http://schemas.microsoft.com/office/drawing/2014/main" id="{9BC24FA5-3257-7281-CAE2-8D0141689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99799" y="6299020"/>
            <a:ext cx="1422859" cy="324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2687CDF6-F5F0-4CEC-9762-1F19FDE3E6A9}" type="datetime1">
              <a:rPr lang="fi-FI" smtClean="0"/>
              <a:pPr>
                <a:spcAft>
                  <a:spcPts val="600"/>
                </a:spcAft>
              </a:pPr>
              <a:t>11.10.2023</a:t>
            </a:fld>
            <a:endParaRPr lang="fi-FI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99837F46-B840-4416-A4AD-C99F71F35B7D}"/>
              </a:ext>
            </a:extLst>
          </p:cNvPr>
          <p:cNvSpPr txBox="1"/>
          <p:nvPr/>
        </p:nvSpPr>
        <p:spPr>
          <a:xfrm flipH="1">
            <a:off x="5231904" y="6346021"/>
            <a:ext cx="355468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endParaRPr lang="fi-FI" sz="1200" dirty="0">
              <a:cs typeface="Arial"/>
            </a:endParaRPr>
          </a:p>
        </p:txBody>
      </p:sp>
      <p:sp>
        <p:nvSpPr>
          <p:cNvPr id="4" name="Päivämäärän paikkamerkki 3" hidden="1">
            <a:extLst>
              <a:ext uri="{FF2B5EF4-FFF2-40B4-BE49-F238E27FC236}">
                <a16:creationId xmlns:a16="http://schemas.microsoft.com/office/drawing/2014/main" id="{1CE0E756-5056-44C3-86F4-B356834E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F6BA6B3-11B3-4367-99C4-684EB1D27AC1}" type="datetime1">
              <a:rPr lang="fi-FI" smtClean="0"/>
              <a:pPr>
                <a:spcAft>
                  <a:spcPts val="600"/>
                </a:spcAft>
              </a:pPr>
              <a:t>11.10.2023</a:t>
            </a:fld>
            <a:endParaRPr lang="fi-FI"/>
          </a:p>
        </p:txBody>
      </p:sp>
      <p:sp>
        <p:nvSpPr>
          <p:cNvPr id="12" name="Date Placeholder 4" hidden="1">
            <a:extLst>
              <a:ext uri="{FF2B5EF4-FFF2-40B4-BE49-F238E27FC236}">
                <a16:creationId xmlns:a16="http://schemas.microsoft.com/office/drawing/2014/main" id="{B3BC1F34-7416-7093-584A-233753BB5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99799" y="6299020"/>
            <a:ext cx="1422859" cy="324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2687CDF6-F5F0-4CEC-9762-1F19FDE3E6A9}" type="datetime1">
              <a:rPr lang="fi-FI" smtClean="0"/>
              <a:pPr>
                <a:spcAft>
                  <a:spcPts val="600"/>
                </a:spcAft>
              </a:pPr>
              <a:t>11.10.2023</a:t>
            </a:fld>
            <a:endParaRPr lang="fi-FI"/>
          </a:p>
        </p:txBody>
      </p:sp>
      <p:sp>
        <p:nvSpPr>
          <p:cNvPr id="17" name="Date Placeholder 4" hidden="1">
            <a:extLst>
              <a:ext uri="{FF2B5EF4-FFF2-40B4-BE49-F238E27FC236}">
                <a16:creationId xmlns:a16="http://schemas.microsoft.com/office/drawing/2014/main" id="{A37BBC25-A666-2412-71F8-20295A81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99799" y="6299020"/>
            <a:ext cx="1422859" cy="324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F66918DA-0F9A-40CE-B9E7-65A59D177C2E}" type="datetime1">
              <a:rPr lang="fi-FI" smtClean="0"/>
              <a:pPr>
                <a:spcAft>
                  <a:spcPts val="600"/>
                </a:spcAft>
              </a:pPr>
              <a:t>11.10.2023</a:t>
            </a:fld>
            <a:endParaRPr lang="fi-FI"/>
          </a:p>
        </p:txBody>
      </p:sp>
      <p:sp>
        <p:nvSpPr>
          <p:cNvPr id="9" name="Alaotsikko 8">
            <a:extLst>
              <a:ext uri="{FF2B5EF4-FFF2-40B4-BE49-F238E27FC236}">
                <a16:creationId xmlns:a16="http://schemas.microsoft.com/office/drawing/2014/main" id="{344D8DD9-DF45-CEA4-D5FF-00EA043D4E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/>
              <a:t>Kimmo Sillanmikko, </a:t>
            </a:r>
            <a:r>
              <a:rPr lang="fi-FI" dirty="0" err="1"/>
              <a:t>project</a:t>
            </a:r>
            <a:r>
              <a:rPr lang="fi-FI" dirty="0"/>
              <a:t> </a:t>
            </a:r>
            <a:r>
              <a:rPr lang="fi-FI" dirty="0" err="1"/>
              <a:t>manager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96547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4FC9CC6-CB51-B76A-0AF2-66954A3A1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260000"/>
            <a:ext cx="5400000" cy="1325563"/>
          </a:xfrm>
        </p:spPr>
        <p:txBody>
          <a:bodyPr anchor="b">
            <a:normAutofit/>
          </a:bodyPr>
          <a:lstStyle/>
          <a:p>
            <a:r>
              <a:rPr lang="fi-FI" dirty="0"/>
              <a:t>Project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23C62F3-BD9C-0169-B1D6-231EE5B57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00" y="2556000"/>
            <a:ext cx="5400000" cy="3600000"/>
          </a:xfrm>
        </p:spPr>
        <p:txBody>
          <a:bodyPr>
            <a:normAutofit/>
          </a:bodyPr>
          <a:lstStyle/>
          <a:p>
            <a:pPr marL="252000" lvl="1" indent="0" fontAlgn="base">
              <a:spcAft>
                <a:spcPts val="600"/>
              </a:spcAft>
              <a:buNone/>
            </a:pPr>
            <a:endParaRPr lang="fi-FI" dirty="0"/>
          </a:p>
          <a:p>
            <a:r>
              <a:rPr lang="fi-FI" dirty="0"/>
              <a:t>200+ hobby </a:t>
            </a:r>
            <a:r>
              <a:rPr lang="fi-FI" dirty="0" err="1"/>
              <a:t>groups</a:t>
            </a:r>
            <a:r>
              <a:rPr lang="fi-FI" dirty="0"/>
              <a:t> in 84 </a:t>
            </a:r>
            <a:r>
              <a:rPr lang="fi-FI" dirty="0" err="1"/>
              <a:t>schools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30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providers</a:t>
            </a:r>
            <a:endParaRPr lang="fi-FI" dirty="0"/>
          </a:p>
          <a:p>
            <a:pPr lvl="1"/>
            <a:r>
              <a:rPr lang="fi-FI" dirty="0"/>
              <a:t>-&gt; a </a:t>
            </a:r>
            <a:r>
              <a:rPr lang="fi-FI" dirty="0" err="1"/>
              <a:t>lot</a:t>
            </a:r>
            <a:r>
              <a:rPr lang="fi-FI" dirty="0"/>
              <a:t> of copy-</a:t>
            </a:r>
            <a:r>
              <a:rPr lang="fi-FI" dirty="0" err="1"/>
              <a:t>paste</a:t>
            </a:r>
            <a:r>
              <a:rPr lang="fi-FI" dirty="0"/>
              <a:t> = </a:t>
            </a:r>
            <a:r>
              <a:rPr lang="fi-FI" dirty="0" err="1"/>
              <a:t>work</a:t>
            </a:r>
            <a:r>
              <a:rPr lang="fi-FI" dirty="0"/>
              <a:t> and </a:t>
            </a:r>
            <a:r>
              <a:rPr lang="fi-FI" dirty="0" err="1"/>
              <a:t>room</a:t>
            </a:r>
            <a:r>
              <a:rPr lang="fi-FI" dirty="0"/>
              <a:t> for </a:t>
            </a:r>
            <a:r>
              <a:rPr lang="fi-FI" dirty="0" err="1"/>
              <a:t>mistakes</a:t>
            </a:r>
            <a:endParaRPr lang="fi-FI" dirty="0"/>
          </a:p>
          <a:p>
            <a:r>
              <a:rPr lang="fi-FI" dirty="0" err="1"/>
              <a:t>Build</a:t>
            </a:r>
            <a:r>
              <a:rPr lang="fi-FI" dirty="0"/>
              <a:t> a </a:t>
            </a:r>
            <a:r>
              <a:rPr lang="fi-FI" dirty="0" err="1"/>
              <a:t>tool</a:t>
            </a:r>
            <a:r>
              <a:rPr lang="fi-FI" dirty="0"/>
              <a:t> for </a:t>
            </a:r>
            <a:r>
              <a:rPr lang="fi-FI" dirty="0" err="1"/>
              <a:t>schools</a:t>
            </a:r>
            <a:r>
              <a:rPr lang="fi-FI" dirty="0"/>
              <a:t> and </a:t>
            </a:r>
            <a:r>
              <a:rPr lang="fi-FI" dirty="0" err="1"/>
              <a:t>service</a:t>
            </a:r>
            <a:r>
              <a:rPr lang="fi-FI" dirty="0"/>
              <a:t> </a:t>
            </a:r>
            <a:r>
              <a:rPr lang="fi-FI" dirty="0" err="1"/>
              <a:t>providers</a:t>
            </a:r>
            <a:r>
              <a:rPr lang="fi-FI" dirty="0"/>
              <a:t> to </a:t>
            </a:r>
            <a:r>
              <a:rPr lang="fi-FI" dirty="0" err="1"/>
              <a:t>better</a:t>
            </a:r>
            <a:r>
              <a:rPr lang="fi-FI" dirty="0"/>
              <a:t> </a:t>
            </a:r>
            <a:r>
              <a:rPr lang="fi-FI" b="1" dirty="0" err="1"/>
              <a:t>communicate</a:t>
            </a:r>
            <a:r>
              <a:rPr lang="fi-FI" dirty="0"/>
              <a:t> and </a:t>
            </a:r>
            <a:r>
              <a:rPr lang="fi-FI" b="1" dirty="0" err="1"/>
              <a:t>plan</a:t>
            </a:r>
            <a:r>
              <a:rPr lang="fi-FI" dirty="0"/>
              <a:t> </a:t>
            </a:r>
            <a:r>
              <a:rPr lang="fi-FI" dirty="0" err="1"/>
              <a:t>leisure</a:t>
            </a:r>
            <a:r>
              <a:rPr lang="fi-FI" dirty="0"/>
              <a:t> </a:t>
            </a:r>
            <a:r>
              <a:rPr lang="fi-FI" dirty="0" err="1"/>
              <a:t>activities</a:t>
            </a:r>
            <a:r>
              <a:rPr lang="fi-FI" dirty="0"/>
              <a:t> </a:t>
            </a:r>
          </a:p>
          <a:p>
            <a:pPr lvl="1"/>
            <a:r>
              <a:rPr lang="fi-FI" dirty="0" err="1"/>
              <a:t>Define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needs</a:t>
            </a:r>
            <a:r>
              <a:rPr lang="fi-FI" dirty="0"/>
              <a:t> of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stakeholders</a:t>
            </a:r>
            <a:r>
              <a:rPr lang="fi-FI" dirty="0"/>
              <a:t> and </a:t>
            </a:r>
            <a:r>
              <a:rPr lang="fi-FI" dirty="0" err="1"/>
              <a:t>provide</a:t>
            </a:r>
            <a:r>
              <a:rPr lang="fi-FI" dirty="0"/>
              <a:t> a </a:t>
            </a:r>
            <a:r>
              <a:rPr lang="fi-FI" dirty="0" err="1"/>
              <a:t>viable</a:t>
            </a:r>
            <a:r>
              <a:rPr lang="fi-FI" dirty="0"/>
              <a:t> </a:t>
            </a:r>
            <a:r>
              <a:rPr lang="fi-FI" dirty="0" err="1"/>
              <a:t>solution</a:t>
            </a:r>
            <a:r>
              <a:rPr lang="fi-FI" dirty="0"/>
              <a:t> ​</a:t>
            </a:r>
            <a:r>
              <a:rPr lang="fi-FI" dirty="0" err="1"/>
              <a:t>within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allocated</a:t>
            </a:r>
            <a:r>
              <a:rPr lang="fi-FI" dirty="0"/>
              <a:t> </a:t>
            </a:r>
            <a:r>
              <a:rPr lang="fi-FI" dirty="0" err="1"/>
              <a:t>time</a:t>
            </a:r>
            <a:endParaRPr lang="fi-FI" dirty="0"/>
          </a:p>
          <a:p>
            <a:r>
              <a:rPr lang="fi-FI" dirty="0"/>
              <a:t>Learning </a:t>
            </a:r>
            <a:r>
              <a:rPr lang="fi-FI" dirty="0" err="1"/>
              <a:t>experience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for us</a:t>
            </a:r>
          </a:p>
          <a:p>
            <a:endParaRPr lang="fi-FI" dirty="0"/>
          </a:p>
          <a:p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37F8B-C68F-DCF4-67AF-A218FF621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8" r="24958"/>
          <a:stretch/>
        </p:blipFill>
        <p:spPr>
          <a:xfrm>
            <a:off x="7061067" y="10"/>
            <a:ext cx="5151380" cy="6857990"/>
          </a:xfrm>
          <a:custGeom>
            <a:avLst/>
            <a:gdLst>
              <a:gd name="connsiteX0" fmla="*/ 2889416 w 5151380"/>
              <a:gd name="connsiteY0" fmla="*/ 0 h 6858000"/>
              <a:gd name="connsiteX1" fmla="*/ 5151380 w 5151380"/>
              <a:gd name="connsiteY1" fmla="*/ 0 h 6858000"/>
              <a:gd name="connsiteX2" fmla="*/ 5151380 w 5151380"/>
              <a:gd name="connsiteY2" fmla="*/ 6858000 h 6858000"/>
              <a:gd name="connsiteX3" fmla="*/ 1157354 w 5151380"/>
              <a:gd name="connsiteY3" fmla="*/ 6858000 h 6858000"/>
              <a:gd name="connsiteX4" fmla="*/ 1082977 w 5151380"/>
              <a:gd name="connsiteY4" fmla="*/ 6790793 h 6858000"/>
              <a:gd name="connsiteX5" fmla="*/ 673283 w 5151380"/>
              <a:gd name="connsiteY5" fmla="*/ 6252321 h 6858000"/>
              <a:gd name="connsiteX6" fmla="*/ 265932 w 5151380"/>
              <a:gd name="connsiteY6" fmla="*/ 5564108 h 6858000"/>
              <a:gd name="connsiteX7" fmla="*/ 5581 w 5151380"/>
              <a:gd name="connsiteY7" fmla="*/ 4303061 h 6858000"/>
              <a:gd name="connsiteX8" fmla="*/ 464558 w 5151380"/>
              <a:gd name="connsiteY8" fmla="*/ 3242611 h 6858000"/>
              <a:gd name="connsiteX9" fmla="*/ 1253801 w 5151380"/>
              <a:gd name="connsiteY9" fmla="*/ 2556811 h 6858000"/>
              <a:gd name="connsiteX10" fmla="*/ 1473515 w 5151380"/>
              <a:gd name="connsiteY10" fmla="*/ 2216171 h 6858000"/>
              <a:gd name="connsiteX11" fmla="*/ 1478533 w 5151380"/>
              <a:gd name="connsiteY11" fmla="*/ 2184883 h 6858000"/>
              <a:gd name="connsiteX12" fmla="*/ 1521707 w 5151380"/>
              <a:gd name="connsiteY12" fmla="*/ 2175939 h 6858000"/>
              <a:gd name="connsiteX13" fmla="*/ 1674107 w 5151380"/>
              <a:gd name="connsiteY13" fmla="*/ 2129520 h 6858000"/>
              <a:gd name="connsiteX14" fmla="*/ 1742432 w 5151380"/>
              <a:gd name="connsiteY14" fmla="*/ 2102216 h 6858000"/>
              <a:gd name="connsiteX15" fmla="*/ 2009132 w 5151380"/>
              <a:gd name="connsiteY15" fmla="*/ 1896031 h 6858000"/>
              <a:gd name="connsiteX16" fmla="*/ 2075363 w 5151380"/>
              <a:gd name="connsiteY16" fmla="*/ 1737281 h 6858000"/>
              <a:gd name="connsiteX17" fmla="*/ 2071235 w 5151380"/>
              <a:gd name="connsiteY17" fmla="*/ 1721596 h 6858000"/>
              <a:gd name="connsiteX18" fmla="*/ 2061964 w 5151380"/>
              <a:gd name="connsiteY18" fmla="*/ 1630791 h 6858000"/>
              <a:gd name="connsiteX19" fmla="*/ 2060631 w 5151380"/>
              <a:gd name="connsiteY19" fmla="*/ 1614535 h 6858000"/>
              <a:gd name="connsiteX20" fmla="*/ 2083872 w 5151380"/>
              <a:gd name="connsiteY20" fmla="*/ 1575356 h 6858000"/>
              <a:gd name="connsiteX21" fmla="*/ 2128322 w 5151380"/>
              <a:gd name="connsiteY21" fmla="*/ 1503029 h 6858000"/>
              <a:gd name="connsiteX22" fmla="*/ 2051614 w 5151380"/>
              <a:gd name="connsiteY22" fmla="*/ 1437243 h 6858000"/>
              <a:gd name="connsiteX23" fmla="*/ 1699252 w 5151380"/>
              <a:gd name="connsiteY23" fmla="*/ 1468993 h 6858000"/>
              <a:gd name="connsiteX24" fmla="*/ 1628640 w 5151380"/>
              <a:gd name="connsiteY24" fmla="*/ 1455087 h 6858000"/>
              <a:gd name="connsiteX25" fmla="*/ 1569968 w 5151380"/>
              <a:gd name="connsiteY25" fmla="*/ 1414667 h 6858000"/>
              <a:gd name="connsiteX26" fmla="*/ 1578526 w 5151380"/>
              <a:gd name="connsiteY26" fmla="*/ 1357963 h 6858000"/>
              <a:gd name="connsiteX27" fmla="*/ 1637022 w 5151380"/>
              <a:gd name="connsiteY27" fmla="*/ 1122029 h 6858000"/>
              <a:gd name="connsiteX28" fmla="*/ 1694931 w 5151380"/>
              <a:gd name="connsiteY28" fmla="*/ 963636 h 6858000"/>
              <a:gd name="connsiteX29" fmla="*/ 1700309 w 5151380"/>
              <a:gd name="connsiteY29" fmla="*/ 952398 h 6858000"/>
              <a:gd name="connsiteX30" fmla="*/ 1731018 w 5151380"/>
              <a:gd name="connsiteY30" fmla="*/ 931822 h 6858000"/>
              <a:gd name="connsiteX31" fmla="*/ 1774056 w 5151380"/>
              <a:gd name="connsiteY31" fmla="*/ 855900 h 6858000"/>
              <a:gd name="connsiteX32" fmla="*/ 1836222 w 5151380"/>
              <a:gd name="connsiteY32" fmla="*/ 783701 h 6858000"/>
              <a:gd name="connsiteX33" fmla="*/ 1887022 w 5151380"/>
              <a:gd name="connsiteY33" fmla="*/ 730297 h 6858000"/>
              <a:gd name="connsiteX34" fmla="*/ 1886467 w 5151380"/>
              <a:gd name="connsiteY34" fmla="*/ 669472 h 6858000"/>
              <a:gd name="connsiteX35" fmla="*/ 1888263 w 5151380"/>
              <a:gd name="connsiteY35" fmla="*/ 624210 h 6858000"/>
              <a:gd name="connsiteX36" fmla="*/ 1941076 w 5151380"/>
              <a:gd name="connsiteY36" fmla="*/ 552204 h 6858000"/>
              <a:gd name="connsiteX37" fmla="*/ 2158928 w 5151380"/>
              <a:gd name="connsiteY37" fmla="*/ 322027 h 6858000"/>
              <a:gd name="connsiteX38" fmla="*/ 2169464 w 5151380"/>
              <a:gd name="connsiteY38" fmla="*/ 313076 h 6858000"/>
              <a:gd name="connsiteX39" fmla="*/ 2176447 w 5151380"/>
              <a:gd name="connsiteY39" fmla="*/ 327764 h 6858000"/>
              <a:gd name="connsiteX40" fmla="*/ 2226239 w 5151380"/>
              <a:gd name="connsiteY40" fmla="*/ 312405 h 6858000"/>
              <a:gd name="connsiteX41" fmla="*/ 2266752 w 5151380"/>
              <a:gd name="connsiteY41" fmla="*/ 290497 h 6858000"/>
              <a:gd name="connsiteX42" fmla="*/ 2282182 w 5151380"/>
              <a:gd name="connsiteY42" fmla="*/ 292846 h 6858000"/>
              <a:gd name="connsiteX43" fmla="*/ 2290247 w 5151380"/>
              <a:gd name="connsiteY43" fmla="*/ 338884 h 6858000"/>
              <a:gd name="connsiteX44" fmla="*/ 2290565 w 5151380"/>
              <a:gd name="connsiteY44" fmla="*/ 339392 h 6858000"/>
              <a:gd name="connsiteX45" fmla="*/ 2354763 w 5151380"/>
              <a:gd name="connsiteY45" fmla="*/ 300911 h 6858000"/>
              <a:gd name="connsiteX46" fmla="*/ 2568568 w 5151380"/>
              <a:gd name="connsiteY46" fmla="*/ 192009 h 6858000"/>
              <a:gd name="connsiteX47" fmla="*/ 2701918 w 5151380"/>
              <a:gd name="connsiteY47" fmla="*/ 163052 h 6858000"/>
              <a:gd name="connsiteX48" fmla="*/ 2818885 w 5151380"/>
              <a:gd name="connsiteY48" fmla="*/ 76121 h 6858000"/>
              <a:gd name="connsiteX49" fmla="*/ 2876955 w 5151380"/>
              <a:gd name="connsiteY49" fmla="*/ 698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151380" h="6858000">
                <a:moveTo>
                  <a:pt x="2889416" y="0"/>
                </a:moveTo>
                <a:lnTo>
                  <a:pt x="5151380" y="0"/>
                </a:lnTo>
                <a:lnTo>
                  <a:pt x="5151380" y="6858000"/>
                </a:lnTo>
                <a:lnTo>
                  <a:pt x="1157354" y="6858000"/>
                </a:lnTo>
                <a:lnTo>
                  <a:pt x="1082977" y="6790793"/>
                </a:lnTo>
                <a:cubicBezTo>
                  <a:pt x="926452" y="6635533"/>
                  <a:pt x="789751" y="6456514"/>
                  <a:pt x="673283" y="6252321"/>
                </a:cubicBezTo>
                <a:cubicBezTo>
                  <a:pt x="541394" y="6020991"/>
                  <a:pt x="387533" y="5804202"/>
                  <a:pt x="265932" y="5564108"/>
                </a:cubicBezTo>
                <a:cubicBezTo>
                  <a:pt x="58033" y="5154470"/>
                  <a:pt x="45523" y="4733465"/>
                  <a:pt x="5581" y="4303061"/>
                </a:cubicBezTo>
                <a:cubicBezTo>
                  <a:pt x="-36901" y="3845354"/>
                  <a:pt x="167696" y="3526647"/>
                  <a:pt x="464558" y="3242611"/>
                </a:cubicBezTo>
                <a:cubicBezTo>
                  <a:pt x="716145" y="3001311"/>
                  <a:pt x="960748" y="2751439"/>
                  <a:pt x="1253801" y="2556811"/>
                </a:cubicBezTo>
                <a:cubicBezTo>
                  <a:pt x="1381768" y="2471848"/>
                  <a:pt x="1442514" y="2351809"/>
                  <a:pt x="1473515" y="2216171"/>
                </a:cubicBezTo>
                <a:lnTo>
                  <a:pt x="1478533" y="2184883"/>
                </a:lnTo>
                <a:lnTo>
                  <a:pt x="1521707" y="2175939"/>
                </a:lnTo>
                <a:cubicBezTo>
                  <a:pt x="1569332" y="2151479"/>
                  <a:pt x="1620957" y="2135756"/>
                  <a:pt x="1674107" y="2129520"/>
                </a:cubicBezTo>
                <a:cubicBezTo>
                  <a:pt x="1699125" y="2127463"/>
                  <a:pt x="1722874" y="2117951"/>
                  <a:pt x="1742432" y="2102216"/>
                </a:cubicBezTo>
                <a:cubicBezTo>
                  <a:pt x="1827078" y="2028111"/>
                  <a:pt x="1922709" y="1967976"/>
                  <a:pt x="2009132" y="1896031"/>
                </a:cubicBezTo>
                <a:cubicBezTo>
                  <a:pt x="2062663" y="1851581"/>
                  <a:pt x="2065457" y="1794431"/>
                  <a:pt x="2075363" y="1737281"/>
                </a:cubicBezTo>
                <a:cubicBezTo>
                  <a:pt x="2076188" y="1731712"/>
                  <a:pt x="2074664" y="1726048"/>
                  <a:pt x="2071235" y="1721596"/>
                </a:cubicBezTo>
                <a:cubicBezTo>
                  <a:pt x="2047042" y="1693974"/>
                  <a:pt x="2043931" y="1664192"/>
                  <a:pt x="2061964" y="1630791"/>
                </a:cubicBezTo>
                <a:cubicBezTo>
                  <a:pt x="2063488" y="1625388"/>
                  <a:pt x="2063044" y="1619616"/>
                  <a:pt x="2060631" y="1614535"/>
                </a:cubicBezTo>
                <a:cubicBezTo>
                  <a:pt x="2053519" y="1593263"/>
                  <a:pt x="2068632" y="1579801"/>
                  <a:pt x="2083872" y="1575356"/>
                </a:cubicBezTo>
                <a:cubicBezTo>
                  <a:pt x="2124068" y="1563481"/>
                  <a:pt x="2127814" y="1537383"/>
                  <a:pt x="2128322" y="1503029"/>
                </a:cubicBezTo>
                <a:cubicBezTo>
                  <a:pt x="2129274" y="1442387"/>
                  <a:pt x="2116067" y="1427337"/>
                  <a:pt x="2051614" y="1437243"/>
                </a:cubicBezTo>
                <a:cubicBezTo>
                  <a:pt x="1934202" y="1455468"/>
                  <a:pt x="1816664" y="1458389"/>
                  <a:pt x="1699252" y="1468993"/>
                </a:cubicBezTo>
                <a:cubicBezTo>
                  <a:pt x="1674805" y="1471997"/>
                  <a:pt x="1650103" y="1467127"/>
                  <a:pt x="1628640" y="1455087"/>
                </a:cubicBezTo>
                <a:lnTo>
                  <a:pt x="1569968" y="1414667"/>
                </a:lnTo>
                <a:lnTo>
                  <a:pt x="1578526" y="1357963"/>
                </a:lnTo>
                <a:cubicBezTo>
                  <a:pt x="1593680" y="1278890"/>
                  <a:pt x="1612591" y="1200198"/>
                  <a:pt x="1637022" y="1122029"/>
                </a:cubicBezTo>
                <a:cubicBezTo>
                  <a:pt x="1654167" y="1067260"/>
                  <a:pt x="1673507" y="1014513"/>
                  <a:pt x="1694931" y="963636"/>
                </a:cubicBezTo>
                <a:lnTo>
                  <a:pt x="1700309" y="952398"/>
                </a:lnTo>
                <a:lnTo>
                  <a:pt x="1731018" y="931822"/>
                </a:lnTo>
                <a:cubicBezTo>
                  <a:pt x="1752513" y="914082"/>
                  <a:pt x="1768976" y="891143"/>
                  <a:pt x="1774056" y="855900"/>
                </a:cubicBezTo>
                <a:cubicBezTo>
                  <a:pt x="1778120" y="827579"/>
                  <a:pt x="1794820" y="791638"/>
                  <a:pt x="1836222" y="783701"/>
                </a:cubicBezTo>
                <a:cubicBezTo>
                  <a:pt x="1860860" y="779002"/>
                  <a:pt x="1890769" y="750935"/>
                  <a:pt x="1887022" y="730297"/>
                </a:cubicBezTo>
                <a:cubicBezTo>
                  <a:pt x="1883276" y="709914"/>
                  <a:pt x="1884625" y="689657"/>
                  <a:pt x="1886467" y="669472"/>
                </a:cubicBezTo>
                <a:lnTo>
                  <a:pt x="1888263" y="624210"/>
                </a:lnTo>
                <a:lnTo>
                  <a:pt x="1941076" y="552204"/>
                </a:lnTo>
                <a:cubicBezTo>
                  <a:pt x="2006966" y="470198"/>
                  <a:pt x="2079876" y="393873"/>
                  <a:pt x="2158928" y="322027"/>
                </a:cubicBezTo>
                <a:lnTo>
                  <a:pt x="2169464" y="313076"/>
                </a:lnTo>
                <a:lnTo>
                  <a:pt x="2176447" y="327764"/>
                </a:lnTo>
                <a:cubicBezTo>
                  <a:pt x="2184647" y="332788"/>
                  <a:pt x="2199728" y="326724"/>
                  <a:pt x="2226239" y="312405"/>
                </a:cubicBezTo>
                <a:cubicBezTo>
                  <a:pt x="2239765" y="305039"/>
                  <a:pt x="2253100" y="297418"/>
                  <a:pt x="2266752" y="290497"/>
                </a:cubicBezTo>
                <a:cubicBezTo>
                  <a:pt x="2271706" y="287033"/>
                  <a:pt x="2278500" y="288067"/>
                  <a:pt x="2282182" y="292846"/>
                </a:cubicBezTo>
                <a:cubicBezTo>
                  <a:pt x="2289232" y="305610"/>
                  <a:pt x="2273547" y="321802"/>
                  <a:pt x="2290247" y="338884"/>
                </a:cubicBezTo>
                <a:lnTo>
                  <a:pt x="2290565" y="339392"/>
                </a:lnTo>
                <a:cubicBezTo>
                  <a:pt x="2315076" y="330629"/>
                  <a:pt x="2334634" y="315325"/>
                  <a:pt x="2354763" y="300911"/>
                </a:cubicBezTo>
                <a:cubicBezTo>
                  <a:pt x="2420169" y="254125"/>
                  <a:pt x="2492241" y="217415"/>
                  <a:pt x="2568568" y="192009"/>
                </a:cubicBezTo>
                <a:cubicBezTo>
                  <a:pt x="2611938" y="178028"/>
                  <a:pt x="2656643" y="168329"/>
                  <a:pt x="2701918" y="163052"/>
                </a:cubicBezTo>
                <a:cubicBezTo>
                  <a:pt x="2759322" y="155750"/>
                  <a:pt x="2792278" y="122603"/>
                  <a:pt x="2818885" y="76121"/>
                </a:cubicBezTo>
                <a:cubicBezTo>
                  <a:pt x="2834633" y="48499"/>
                  <a:pt x="2853540" y="24686"/>
                  <a:pt x="2876955" y="6985"/>
                </a:cubicBezTo>
                <a:close/>
              </a:path>
            </a:pathLst>
          </a:custGeom>
          <a:noFill/>
        </p:spPr>
      </p:pic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5AC4D668-3327-7495-CD7E-7A7B0059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99799" y="6299020"/>
            <a:ext cx="1422859" cy="324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DE479B1D-BD37-4D26-A59E-350BCFEB0445}" type="datetime1">
              <a:rPr lang="fi-FI" smtClean="0"/>
              <a:pPr>
                <a:spcAft>
                  <a:spcPts val="600"/>
                </a:spcAft>
              </a:pPr>
              <a:t>11.10.2023</a:t>
            </a:fld>
            <a:endParaRPr lang="fi-FI"/>
          </a:p>
        </p:txBody>
      </p:sp>
      <p:sp>
        <p:nvSpPr>
          <p:cNvPr id="4" name="Päivämäärän paikkamerkki 3" hidden="1">
            <a:extLst>
              <a:ext uri="{FF2B5EF4-FFF2-40B4-BE49-F238E27FC236}">
                <a16:creationId xmlns:a16="http://schemas.microsoft.com/office/drawing/2014/main" id="{296CB69E-E0E0-75F1-8857-1D8B15B46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C842295-6E0E-4BF8-A084-730DD8E3739A}" type="datetime1">
              <a:rPr lang="fi-FI" smtClean="0"/>
              <a:pPr>
                <a:spcAft>
                  <a:spcPts val="600"/>
                </a:spcAft>
              </a:pPr>
              <a:t>11.10.2023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77213204"/>
      </p:ext>
    </p:extLst>
  </p:cSld>
  <p:clrMapOvr>
    <a:masterClrMapping/>
  </p:clrMapOvr>
</p:sld>
</file>

<file path=ppt/theme/theme1.xml><?xml version="1.0" encoding="utf-8"?>
<a:theme xmlns:a="http://schemas.openxmlformats.org/drawingml/2006/main" name="Espoo">
  <a:themeElements>
    <a:clrScheme name="Espoon kaupunki">
      <a:dk1>
        <a:sysClr val="windowText" lastClr="000000"/>
      </a:dk1>
      <a:lt1>
        <a:sysClr val="window" lastClr="FFFFFF"/>
      </a:lt1>
      <a:dk2>
        <a:srgbClr val="091C38"/>
      </a:dk2>
      <a:lt2>
        <a:srgbClr val="C9D4DD"/>
      </a:lt2>
      <a:accent1>
        <a:srgbClr val="0047B6"/>
      </a:accent1>
      <a:accent2>
        <a:srgbClr val="FFC386"/>
      </a:accent2>
      <a:accent3>
        <a:srgbClr val="014B30"/>
      </a:accent3>
      <a:accent4>
        <a:srgbClr val="FF4F57"/>
      </a:accent4>
      <a:accent5>
        <a:srgbClr val="FCA5C7"/>
      </a:accent5>
      <a:accent6>
        <a:srgbClr val="FDE6DB"/>
      </a:accent6>
      <a:hlink>
        <a:srgbClr val="0047B6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0047B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 Espoon PowerPoint-malli.potx" id="{394720CF-70F8-4820-B853-02F48B92462B}" vid="{8CA3B158-F224-42C4-910A-4984F556E2D9}"/>
    </a:ext>
  </a:extLst>
</a:theme>
</file>

<file path=ppt/theme/theme2.xml><?xml version="1.0" encoding="utf-8"?>
<a:theme xmlns:a="http://schemas.openxmlformats.org/drawingml/2006/main" name="Kulttuuri Espoo">
  <a:themeElements>
    <a:clrScheme name="KulttuuriEspoo">
      <a:dk1>
        <a:sysClr val="windowText" lastClr="000000"/>
      </a:dk1>
      <a:lt1>
        <a:sysClr val="window" lastClr="FFFFFF"/>
      </a:lt1>
      <a:dk2>
        <a:srgbClr val="1E1E1E"/>
      </a:dk2>
      <a:lt2>
        <a:srgbClr val="E7E6E6"/>
      </a:lt2>
      <a:accent1>
        <a:srgbClr val="ED4F47"/>
      </a:accent1>
      <a:accent2>
        <a:srgbClr val="F5B8D4"/>
      </a:accent2>
      <a:accent3>
        <a:srgbClr val="737AE8"/>
      </a:accent3>
      <a:accent4>
        <a:srgbClr val="8AC987"/>
      </a:accent4>
      <a:accent5>
        <a:srgbClr val="EE7333"/>
      </a:accent5>
      <a:accent6>
        <a:srgbClr val="1E1E1E"/>
      </a:accent6>
      <a:hlink>
        <a:srgbClr val="737AE8"/>
      </a:hlink>
      <a:folHlink>
        <a:srgbClr val="8AC9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Kulttuuri Espoo esitysmalli.potx" id="{B4458C6B-3394-457C-9C54-2048AD1EE645}" vid="{D5D8DE65-9F27-4730-AAF8-FAFEA88BF0D7}"/>
    </a:ext>
  </a:extLst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57</TotalTime>
  <Words>79</Words>
  <Application>Microsoft Office PowerPoint</Application>
  <PresentationFormat>Laajakuva</PresentationFormat>
  <Paragraphs>15</Paragraphs>
  <Slides>2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2</vt:i4>
      </vt:variant>
      <vt:variant>
        <vt:lpstr>Teema</vt:lpstr>
      </vt:variant>
      <vt:variant>
        <vt:i4>2</vt:i4>
      </vt:variant>
      <vt:variant>
        <vt:lpstr>Dian otsikot</vt:lpstr>
      </vt:variant>
      <vt:variant>
        <vt:i4>2</vt:i4>
      </vt:variant>
    </vt:vector>
  </HeadingPairs>
  <TitlesOfParts>
    <vt:vector size="6" baseType="lpstr">
      <vt:lpstr>Arial</vt:lpstr>
      <vt:lpstr>Calibri</vt:lpstr>
      <vt:lpstr>Espoo</vt:lpstr>
      <vt:lpstr>Kulttuuri Espoo</vt:lpstr>
      <vt:lpstr>Procurement and scheduling platform for Espoo Hobby Path</vt:lpstr>
      <vt:lpstr>Project</vt:lpstr>
    </vt:vector>
  </TitlesOfParts>
  <Company>Espoo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Procurement and scheduling platform for Espoo Hobby Path</dc:title>
  <dc:creator>Sillanmikko Kimmo</dc:creator>
  <cp:lastModifiedBy>Sillanmikko Kimmo</cp:lastModifiedBy>
  <cp:revision>1</cp:revision>
  <dcterms:created xsi:type="dcterms:W3CDTF">2023-10-11T08:51:57Z</dcterms:created>
  <dcterms:modified xsi:type="dcterms:W3CDTF">2023-10-11T09:49:40Z</dcterms:modified>
</cp:coreProperties>
</file>